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2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F40A0-5CDB-4F81-8F14-6A9BF7609E9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F0B29A4-BC7E-4C88-B9BE-AE9F9A56A55D}">
      <dgm:prSet/>
      <dgm:spPr/>
      <dgm:t>
        <a:bodyPr/>
        <a:lstStyle/>
        <a:p>
          <a:r>
            <a:rPr lang="en-US"/>
            <a:t>Agenda:</a:t>
          </a:r>
        </a:p>
      </dgm:t>
    </dgm:pt>
    <dgm:pt modelId="{B66E62EF-8A71-41F2-A382-76BB3A2FA4CA}" type="parTrans" cxnId="{91A4BC21-E322-4C12-855D-07929BA2C25A}">
      <dgm:prSet/>
      <dgm:spPr/>
      <dgm:t>
        <a:bodyPr/>
        <a:lstStyle/>
        <a:p>
          <a:endParaRPr lang="en-US"/>
        </a:p>
      </dgm:t>
    </dgm:pt>
    <dgm:pt modelId="{85F73F0D-60D1-4DD8-8EF8-368FEB1A84D6}" type="sibTrans" cxnId="{91A4BC21-E322-4C12-855D-07929BA2C25A}">
      <dgm:prSet/>
      <dgm:spPr/>
      <dgm:t>
        <a:bodyPr/>
        <a:lstStyle/>
        <a:p>
          <a:endParaRPr lang="en-US"/>
        </a:p>
      </dgm:t>
    </dgm:pt>
    <dgm:pt modelId="{6E2AC68F-C141-4D80-B506-5429A245B6E9}">
      <dgm:prSet/>
      <dgm:spPr/>
      <dgm:t>
        <a:bodyPr/>
        <a:lstStyle/>
        <a:p>
          <a:r>
            <a:rPr lang="en-US" dirty="0"/>
            <a:t>1. Introduction to AI and Cloud</a:t>
          </a:r>
        </a:p>
      </dgm:t>
    </dgm:pt>
    <dgm:pt modelId="{50BB454F-C514-4CCF-A9C4-43908B0F75DE}" type="parTrans" cxnId="{70C2D88D-2B85-40FF-AEB8-C1F34467FEE0}">
      <dgm:prSet/>
      <dgm:spPr/>
      <dgm:t>
        <a:bodyPr/>
        <a:lstStyle/>
        <a:p>
          <a:endParaRPr lang="en-US"/>
        </a:p>
      </dgm:t>
    </dgm:pt>
    <dgm:pt modelId="{673A387E-8F0C-45E6-B2BB-F1CB79121B55}" type="sibTrans" cxnId="{70C2D88D-2B85-40FF-AEB8-C1F34467FEE0}">
      <dgm:prSet/>
      <dgm:spPr/>
      <dgm:t>
        <a:bodyPr/>
        <a:lstStyle/>
        <a:p>
          <a:endParaRPr lang="en-US"/>
        </a:p>
      </dgm:t>
    </dgm:pt>
    <dgm:pt modelId="{945F115C-F5E1-4550-9308-EA8E455E5F84}">
      <dgm:prSet/>
      <dgm:spPr/>
      <dgm:t>
        <a:bodyPr/>
        <a:lstStyle/>
        <a:p>
          <a:r>
            <a:rPr lang="en-US"/>
            <a:t>2. The Synergy of AI and Cloud</a:t>
          </a:r>
        </a:p>
      </dgm:t>
    </dgm:pt>
    <dgm:pt modelId="{C93C6A3E-B388-4C4A-86C2-FC84D1250190}" type="parTrans" cxnId="{73EB347C-25C1-42C4-BEA7-35238FCFDE0D}">
      <dgm:prSet/>
      <dgm:spPr/>
      <dgm:t>
        <a:bodyPr/>
        <a:lstStyle/>
        <a:p>
          <a:endParaRPr lang="en-US"/>
        </a:p>
      </dgm:t>
    </dgm:pt>
    <dgm:pt modelId="{41390F7A-FDB7-44E8-8FCD-2D2F282735AF}" type="sibTrans" cxnId="{73EB347C-25C1-42C4-BEA7-35238FCFDE0D}">
      <dgm:prSet/>
      <dgm:spPr/>
      <dgm:t>
        <a:bodyPr/>
        <a:lstStyle/>
        <a:p>
          <a:endParaRPr lang="en-US"/>
        </a:p>
      </dgm:t>
    </dgm:pt>
    <dgm:pt modelId="{301AE257-2288-42BF-A600-BF70CF880C61}">
      <dgm:prSet/>
      <dgm:spPr/>
      <dgm:t>
        <a:bodyPr/>
        <a:lstStyle/>
        <a:p>
          <a:r>
            <a:rPr lang="en-US"/>
            <a:t>3. Core Components of AI in the Cloud</a:t>
          </a:r>
        </a:p>
      </dgm:t>
    </dgm:pt>
    <dgm:pt modelId="{F6036F85-57F7-497F-B76A-723C8C90B5D1}" type="parTrans" cxnId="{6E0DFF2E-4A80-48FD-B3E3-B4CE1EDFCEA9}">
      <dgm:prSet/>
      <dgm:spPr/>
      <dgm:t>
        <a:bodyPr/>
        <a:lstStyle/>
        <a:p>
          <a:endParaRPr lang="en-US"/>
        </a:p>
      </dgm:t>
    </dgm:pt>
    <dgm:pt modelId="{1CA325AD-B879-4ECB-97EE-DE1D33BDB270}" type="sibTrans" cxnId="{6E0DFF2E-4A80-48FD-B3E3-B4CE1EDFCEA9}">
      <dgm:prSet/>
      <dgm:spPr/>
      <dgm:t>
        <a:bodyPr/>
        <a:lstStyle/>
        <a:p>
          <a:endParaRPr lang="en-US"/>
        </a:p>
      </dgm:t>
    </dgm:pt>
    <dgm:pt modelId="{C2B86268-AB90-4ECF-B67D-99A28DDFA1E2}">
      <dgm:prSet/>
      <dgm:spPr/>
      <dgm:t>
        <a:bodyPr/>
        <a:lstStyle/>
        <a:p>
          <a:r>
            <a:rPr lang="en-US"/>
            <a:t>4. Real-World Use Cases</a:t>
          </a:r>
        </a:p>
      </dgm:t>
    </dgm:pt>
    <dgm:pt modelId="{AE8CF628-C116-4B08-857D-093C81D9BEFD}" type="parTrans" cxnId="{8A51FEFC-D567-42F1-B45A-B78A318FE315}">
      <dgm:prSet/>
      <dgm:spPr/>
      <dgm:t>
        <a:bodyPr/>
        <a:lstStyle/>
        <a:p>
          <a:endParaRPr lang="en-US"/>
        </a:p>
      </dgm:t>
    </dgm:pt>
    <dgm:pt modelId="{CE9F4CF2-52D2-4823-8BF4-06CE60E86BD8}" type="sibTrans" cxnId="{8A51FEFC-D567-42F1-B45A-B78A318FE315}">
      <dgm:prSet/>
      <dgm:spPr/>
      <dgm:t>
        <a:bodyPr/>
        <a:lstStyle/>
        <a:p>
          <a:endParaRPr lang="en-US"/>
        </a:p>
      </dgm:t>
    </dgm:pt>
    <dgm:pt modelId="{71264594-74D2-4F40-8BAB-D160E48CC284}">
      <dgm:prSet/>
      <dgm:spPr/>
      <dgm:t>
        <a:bodyPr/>
        <a:lstStyle/>
        <a:p>
          <a:r>
            <a:rPr lang="en-US"/>
            <a:t>5. Industry-Specific Applications</a:t>
          </a:r>
        </a:p>
      </dgm:t>
    </dgm:pt>
    <dgm:pt modelId="{2B525D5B-2451-466A-8106-4B0B75C8004A}" type="parTrans" cxnId="{E6989404-9AE7-453E-9D26-5B984186F200}">
      <dgm:prSet/>
      <dgm:spPr/>
      <dgm:t>
        <a:bodyPr/>
        <a:lstStyle/>
        <a:p>
          <a:endParaRPr lang="en-US"/>
        </a:p>
      </dgm:t>
    </dgm:pt>
    <dgm:pt modelId="{FE99C8DD-C770-4786-A455-670DF96BD4B2}" type="sibTrans" cxnId="{E6989404-9AE7-453E-9D26-5B984186F200}">
      <dgm:prSet/>
      <dgm:spPr/>
      <dgm:t>
        <a:bodyPr/>
        <a:lstStyle/>
        <a:p>
          <a:endParaRPr lang="en-US"/>
        </a:p>
      </dgm:t>
    </dgm:pt>
    <dgm:pt modelId="{7B6842CB-50F9-43B6-AE9D-A66C58F65A4F}">
      <dgm:prSet/>
      <dgm:spPr/>
      <dgm:t>
        <a:bodyPr/>
        <a:lstStyle/>
        <a:p>
          <a:r>
            <a:rPr lang="en-US"/>
            <a:t>6. Emerging Trends in AI and Cloud</a:t>
          </a:r>
        </a:p>
      </dgm:t>
    </dgm:pt>
    <dgm:pt modelId="{6ECEF1A6-7ED3-48FA-8BFE-8AD1CF32325F}" type="parTrans" cxnId="{D60FA96B-18D2-471D-A2C7-330FF8B8173E}">
      <dgm:prSet/>
      <dgm:spPr/>
      <dgm:t>
        <a:bodyPr/>
        <a:lstStyle/>
        <a:p>
          <a:endParaRPr lang="en-US"/>
        </a:p>
      </dgm:t>
    </dgm:pt>
    <dgm:pt modelId="{3D83C569-5F0F-4E01-B822-698B0EF3B02E}" type="sibTrans" cxnId="{D60FA96B-18D2-471D-A2C7-330FF8B8173E}">
      <dgm:prSet/>
      <dgm:spPr/>
      <dgm:t>
        <a:bodyPr/>
        <a:lstStyle/>
        <a:p>
          <a:endParaRPr lang="en-US"/>
        </a:p>
      </dgm:t>
    </dgm:pt>
    <dgm:pt modelId="{DB88D94D-B4FB-4B89-9B05-408E0A6EE680}">
      <dgm:prSet/>
      <dgm:spPr/>
      <dgm:t>
        <a:bodyPr/>
        <a:lstStyle/>
        <a:p>
          <a:r>
            <a:rPr lang="en-US"/>
            <a:t>7. Challenges in AI-Cloud Integration</a:t>
          </a:r>
        </a:p>
      </dgm:t>
    </dgm:pt>
    <dgm:pt modelId="{639967FA-A48D-4451-BA75-7A9BD7DAE5BE}" type="parTrans" cxnId="{9691CCE4-A5E0-442A-8775-4C37C4AB3001}">
      <dgm:prSet/>
      <dgm:spPr/>
      <dgm:t>
        <a:bodyPr/>
        <a:lstStyle/>
        <a:p>
          <a:endParaRPr lang="en-US"/>
        </a:p>
      </dgm:t>
    </dgm:pt>
    <dgm:pt modelId="{EDE3816C-E1D9-40EA-9E33-41252C3DDF6A}" type="sibTrans" cxnId="{9691CCE4-A5E0-442A-8775-4C37C4AB3001}">
      <dgm:prSet/>
      <dgm:spPr/>
      <dgm:t>
        <a:bodyPr/>
        <a:lstStyle/>
        <a:p>
          <a:endParaRPr lang="en-US"/>
        </a:p>
      </dgm:t>
    </dgm:pt>
    <dgm:pt modelId="{888051DF-F939-441D-80A5-F241C0002747}">
      <dgm:prSet/>
      <dgm:spPr/>
      <dgm:t>
        <a:bodyPr/>
        <a:lstStyle/>
        <a:p>
          <a:r>
            <a:rPr lang="en-US"/>
            <a:t>8. The Ethical Considerations</a:t>
          </a:r>
        </a:p>
      </dgm:t>
    </dgm:pt>
    <dgm:pt modelId="{3A520344-01B7-49C4-B385-14F044956ADA}" type="parTrans" cxnId="{34B7623C-FDCE-4528-B742-C723D581B3B5}">
      <dgm:prSet/>
      <dgm:spPr/>
      <dgm:t>
        <a:bodyPr/>
        <a:lstStyle/>
        <a:p>
          <a:endParaRPr lang="en-US"/>
        </a:p>
      </dgm:t>
    </dgm:pt>
    <dgm:pt modelId="{60ABC6DD-2DEB-466C-A43C-00B420D8873C}" type="sibTrans" cxnId="{34B7623C-FDCE-4528-B742-C723D581B3B5}">
      <dgm:prSet/>
      <dgm:spPr/>
      <dgm:t>
        <a:bodyPr/>
        <a:lstStyle/>
        <a:p>
          <a:endParaRPr lang="en-US"/>
        </a:p>
      </dgm:t>
    </dgm:pt>
    <dgm:pt modelId="{253AA375-2984-4F3E-89CC-B5BE34F69F58}">
      <dgm:prSet/>
      <dgm:spPr/>
      <dgm:t>
        <a:bodyPr/>
        <a:lstStyle/>
        <a:p>
          <a:r>
            <a:rPr lang="en-US"/>
            <a:t>9. Future Outlook: AI in the Cloud</a:t>
          </a:r>
        </a:p>
      </dgm:t>
    </dgm:pt>
    <dgm:pt modelId="{D1D90B76-CAA5-45EC-8896-7BFB9343928E}" type="parTrans" cxnId="{030B1350-B0C7-4EC1-8DDE-21176AAAFFB2}">
      <dgm:prSet/>
      <dgm:spPr/>
      <dgm:t>
        <a:bodyPr/>
        <a:lstStyle/>
        <a:p>
          <a:endParaRPr lang="en-US"/>
        </a:p>
      </dgm:t>
    </dgm:pt>
    <dgm:pt modelId="{51EE6659-B756-434B-B896-E1B6D40C5391}" type="sibTrans" cxnId="{030B1350-B0C7-4EC1-8DDE-21176AAAFFB2}">
      <dgm:prSet/>
      <dgm:spPr/>
      <dgm:t>
        <a:bodyPr/>
        <a:lstStyle/>
        <a:p>
          <a:endParaRPr lang="en-US"/>
        </a:p>
      </dgm:t>
    </dgm:pt>
    <dgm:pt modelId="{3743892B-94E1-41BB-A16E-FD76F542A219}">
      <dgm:prSet/>
      <dgm:spPr/>
      <dgm:t>
        <a:bodyPr/>
        <a:lstStyle/>
        <a:p>
          <a:r>
            <a:rPr lang="en-US"/>
            <a:t>10. Case Studies</a:t>
          </a:r>
        </a:p>
      </dgm:t>
    </dgm:pt>
    <dgm:pt modelId="{B4B53D03-C7AD-4194-9169-9305E8E140E3}" type="parTrans" cxnId="{496978E8-FBCF-4CD1-AA11-E99372328C92}">
      <dgm:prSet/>
      <dgm:spPr/>
      <dgm:t>
        <a:bodyPr/>
        <a:lstStyle/>
        <a:p>
          <a:endParaRPr lang="en-US"/>
        </a:p>
      </dgm:t>
    </dgm:pt>
    <dgm:pt modelId="{D6F37B3C-CC0C-454B-A462-2CDDBF0461C8}" type="sibTrans" cxnId="{496978E8-FBCF-4CD1-AA11-E99372328C92}">
      <dgm:prSet/>
      <dgm:spPr/>
      <dgm:t>
        <a:bodyPr/>
        <a:lstStyle/>
        <a:p>
          <a:endParaRPr lang="en-US"/>
        </a:p>
      </dgm:t>
    </dgm:pt>
    <dgm:pt modelId="{27D35EB1-A52F-4C52-841D-96184B7650B2}">
      <dgm:prSet/>
      <dgm:spPr/>
      <dgm:t>
        <a:bodyPr/>
        <a:lstStyle/>
        <a:p>
          <a:r>
            <a:rPr lang="en-US"/>
            <a:t>11. Key Takeaways and Call to Action</a:t>
          </a:r>
        </a:p>
      </dgm:t>
    </dgm:pt>
    <dgm:pt modelId="{8FB2BD7B-62B6-41F3-AFAF-76BA914650F1}" type="parTrans" cxnId="{4D2F383D-DE54-4DD5-A6B3-7A40D8F8ADFD}">
      <dgm:prSet/>
      <dgm:spPr/>
      <dgm:t>
        <a:bodyPr/>
        <a:lstStyle/>
        <a:p>
          <a:endParaRPr lang="en-US"/>
        </a:p>
      </dgm:t>
    </dgm:pt>
    <dgm:pt modelId="{1974B051-717F-48F4-9B84-2E9E6C20D530}" type="sibTrans" cxnId="{4D2F383D-DE54-4DD5-A6B3-7A40D8F8ADFD}">
      <dgm:prSet/>
      <dgm:spPr/>
      <dgm:t>
        <a:bodyPr/>
        <a:lstStyle/>
        <a:p>
          <a:endParaRPr lang="en-US"/>
        </a:p>
      </dgm:t>
    </dgm:pt>
    <dgm:pt modelId="{6F62F893-1A89-40AE-8033-6F1D4FB6DDBE}" type="pres">
      <dgm:prSet presAssocID="{1C6F40A0-5CDB-4F81-8F14-6A9BF7609E92}" presName="Name0" presStyleCnt="0">
        <dgm:presLayoutVars>
          <dgm:dir/>
          <dgm:resizeHandles val="exact"/>
        </dgm:presLayoutVars>
      </dgm:prSet>
      <dgm:spPr/>
    </dgm:pt>
    <dgm:pt modelId="{B137C62F-4F59-4FCA-A112-CA1AF938B0E2}" type="pres">
      <dgm:prSet presAssocID="{AF0B29A4-BC7E-4C88-B9BE-AE9F9A56A55D}" presName="node" presStyleLbl="node1" presStyleIdx="0" presStyleCnt="12">
        <dgm:presLayoutVars>
          <dgm:bulletEnabled val="1"/>
        </dgm:presLayoutVars>
      </dgm:prSet>
      <dgm:spPr/>
    </dgm:pt>
    <dgm:pt modelId="{787E6A1E-E88E-49EC-B69C-C26B8D270C88}" type="pres">
      <dgm:prSet presAssocID="{85F73F0D-60D1-4DD8-8EF8-368FEB1A84D6}" presName="sibTrans" presStyleLbl="sibTrans1D1" presStyleIdx="0" presStyleCnt="11"/>
      <dgm:spPr/>
    </dgm:pt>
    <dgm:pt modelId="{32A53D72-1D32-48F7-AECF-3FFC053091B2}" type="pres">
      <dgm:prSet presAssocID="{85F73F0D-60D1-4DD8-8EF8-368FEB1A84D6}" presName="connectorText" presStyleLbl="sibTrans1D1" presStyleIdx="0" presStyleCnt="11"/>
      <dgm:spPr/>
    </dgm:pt>
    <dgm:pt modelId="{8B31E195-5E82-4CAA-8D87-9C1C7012E25B}" type="pres">
      <dgm:prSet presAssocID="{6E2AC68F-C141-4D80-B506-5429A245B6E9}" presName="node" presStyleLbl="node1" presStyleIdx="1" presStyleCnt="12">
        <dgm:presLayoutVars>
          <dgm:bulletEnabled val="1"/>
        </dgm:presLayoutVars>
      </dgm:prSet>
      <dgm:spPr/>
    </dgm:pt>
    <dgm:pt modelId="{22EEB52C-3671-45EC-8ECE-FDB8179BB2D4}" type="pres">
      <dgm:prSet presAssocID="{673A387E-8F0C-45E6-B2BB-F1CB79121B55}" presName="sibTrans" presStyleLbl="sibTrans1D1" presStyleIdx="1" presStyleCnt="11"/>
      <dgm:spPr/>
    </dgm:pt>
    <dgm:pt modelId="{406E61AE-6162-4B64-9D82-123DE35C4443}" type="pres">
      <dgm:prSet presAssocID="{673A387E-8F0C-45E6-B2BB-F1CB79121B55}" presName="connectorText" presStyleLbl="sibTrans1D1" presStyleIdx="1" presStyleCnt="11"/>
      <dgm:spPr/>
    </dgm:pt>
    <dgm:pt modelId="{4E7218E4-153A-4D25-94C9-738A275F1972}" type="pres">
      <dgm:prSet presAssocID="{945F115C-F5E1-4550-9308-EA8E455E5F84}" presName="node" presStyleLbl="node1" presStyleIdx="2" presStyleCnt="12">
        <dgm:presLayoutVars>
          <dgm:bulletEnabled val="1"/>
        </dgm:presLayoutVars>
      </dgm:prSet>
      <dgm:spPr/>
    </dgm:pt>
    <dgm:pt modelId="{CB58519C-56C4-4EAD-BCF2-7600B758C4C7}" type="pres">
      <dgm:prSet presAssocID="{41390F7A-FDB7-44E8-8FCD-2D2F282735AF}" presName="sibTrans" presStyleLbl="sibTrans1D1" presStyleIdx="2" presStyleCnt="11"/>
      <dgm:spPr/>
    </dgm:pt>
    <dgm:pt modelId="{A93AFF55-4C0D-480E-B3AD-0F4D054B07D3}" type="pres">
      <dgm:prSet presAssocID="{41390F7A-FDB7-44E8-8FCD-2D2F282735AF}" presName="connectorText" presStyleLbl="sibTrans1D1" presStyleIdx="2" presStyleCnt="11"/>
      <dgm:spPr/>
    </dgm:pt>
    <dgm:pt modelId="{592000CA-1B58-498C-88D8-CCFEAF35CCEF}" type="pres">
      <dgm:prSet presAssocID="{301AE257-2288-42BF-A600-BF70CF880C61}" presName="node" presStyleLbl="node1" presStyleIdx="3" presStyleCnt="12">
        <dgm:presLayoutVars>
          <dgm:bulletEnabled val="1"/>
        </dgm:presLayoutVars>
      </dgm:prSet>
      <dgm:spPr/>
    </dgm:pt>
    <dgm:pt modelId="{0E53B7B9-94D8-4F1D-9CB2-BC9EC5D16EB4}" type="pres">
      <dgm:prSet presAssocID="{1CA325AD-B879-4ECB-97EE-DE1D33BDB270}" presName="sibTrans" presStyleLbl="sibTrans1D1" presStyleIdx="3" presStyleCnt="11"/>
      <dgm:spPr/>
    </dgm:pt>
    <dgm:pt modelId="{06E20B08-D0C6-4BE7-8357-EA3AC3A5D89E}" type="pres">
      <dgm:prSet presAssocID="{1CA325AD-B879-4ECB-97EE-DE1D33BDB270}" presName="connectorText" presStyleLbl="sibTrans1D1" presStyleIdx="3" presStyleCnt="11"/>
      <dgm:spPr/>
    </dgm:pt>
    <dgm:pt modelId="{A0E2048D-C8B9-4080-A062-A39111111C97}" type="pres">
      <dgm:prSet presAssocID="{C2B86268-AB90-4ECF-B67D-99A28DDFA1E2}" presName="node" presStyleLbl="node1" presStyleIdx="4" presStyleCnt="12">
        <dgm:presLayoutVars>
          <dgm:bulletEnabled val="1"/>
        </dgm:presLayoutVars>
      </dgm:prSet>
      <dgm:spPr/>
    </dgm:pt>
    <dgm:pt modelId="{FB58B743-C02F-47A6-8239-9BB5C8A48127}" type="pres">
      <dgm:prSet presAssocID="{CE9F4CF2-52D2-4823-8BF4-06CE60E86BD8}" presName="sibTrans" presStyleLbl="sibTrans1D1" presStyleIdx="4" presStyleCnt="11"/>
      <dgm:spPr/>
    </dgm:pt>
    <dgm:pt modelId="{415BD103-0D12-4B5C-9956-093BFA8FA03F}" type="pres">
      <dgm:prSet presAssocID="{CE9F4CF2-52D2-4823-8BF4-06CE60E86BD8}" presName="connectorText" presStyleLbl="sibTrans1D1" presStyleIdx="4" presStyleCnt="11"/>
      <dgm:spPr/>
    </dgm:pt>
    <dgm:pt modelId="{4BD34D96-71C1-42F6-B0CA-E49F1BE6A40D}" type="pres">
      <dgm:prSet presAssocID="{71264594-74D2-4F40-8BAB-D160E48CC284}" presName="node" presStyleLbl="node1" presStyleIdx="5" presStyleCnt="12">
        <dgm:presLayoutVars>
          <dgm:bulletEnabled val="1"/>
        </dgm:presLayoutVars>
      </dgm:prSet>
      <dgm:spPr/>
    </dgm:pt>
    <dgm:pt modelId="{AE44CDE6-0423-4762-AF1F-ABA675B18B94}" type="pres">
      <dgm:prSet presAssocID="{FE99C8DD-C770-4786-A455-670DF96BD4B2}" presName="sibTrans" presStyleLbl="sibTrans1D1" presStyleIdx="5" presStyleCnt="11"/>
      <dgm:spPr/>
    </dgm:pt>
    <dgm:pt modelId="{71AB1E3E-14D7-4807-80E2-17E5A68BC669}" type="pres">
      <dgm:prSet presAssocID="{FE99C8DD-C770-4786-A455-670DF96BD4B2}" presName="connectorText" presStyleLbl="sibTrans1D1" presStyleIdx="5" presStyleCnt="11"/>
      <dgm:spPr/>
    </dgm:pt>
    <dgm:pt modelId="{94B00529-10EF-45CD-AE56-6AD8CC6F360B}" type="pres">
      <dgm:prSet presAssocID="{7B6842CB-50F9-43B6-AE9D-A66C58F65A4F}" presName="node" presStyleLbl="node1" presStyleIdx="6" presStyleCnt="12">
        <dgm:presLayoutVars>
          <dgm:bulletEnabled val="1"/>
        </dgm:presLayoutVars>
      </dgm:prSet>
      <dgm:spPr/>
    </dgm:pt>
    <dgm:pt modelId="{6CE870FD-80CB-4D28-9659-1FFBFB5E5342}" type="pres">
      <dgm:prSet presAssocID="{3D83C569-5F0F-4E01-B822-698B0EF3B02E}" presName="sibTrans" presStyleLbl="sibTrans1D1" presStyleIdx="6" presStyleCnt="11"/>
      <dgm:spPr/>
    </dgm:pt>
    <dgm:pt modelId="{9000CC00-D146-48CD-BF6A-6D5DCD2AEE2E}" type="pres">
      <dgm:prSet presAssocID="{3D83C569-5F0F-4E01-B822-698B0EF3B02E}" presName="connectorText" presStyleLbl="sibTrans1D1" presStyleIdx="6" presStyleCnt="11"/>
      <dgm:spPr/>
    </dgm:pt>
    <dgm:pt modelId="{5945BE15-0780-4EB7-91CB-B4D8588C93AB}" type="pres">
      <dgm:prSet presAssocID="{DB88D94D-B4FB-4B89-9B05-408E0A6EE680}" presName="node" presStyleLbl="node1" presStyleIdx="7" presStyleCnt="12">
        <dgm:presLayoutVars>
          <dgm:bulletEnabled val="1"/>
        </dgm:presLayoutVars>
      </dgm:prSet>
      <dgm:spPr/>
    </dgm:pt>
    <dgm:pt modelId="{EECDED2E-748D-403A-B3EA-B892C39EE936}" type="pres">
      <dgm:prSet presAssocID="{EDE3816C-E1D9-40EA-9E33-41252C3DDF6A}" presName="sibTrans" presStyleLbl="sibTrans1D1" presStyleIdx="7" presStyleCnt="11"/>
      <dgm:spPr/>
    </dgm:pt>
    <dgm:pt modelId="{C4B4B7BE-9119-49B4-A176-1BBA9CC54838}" type="pres">
      <dgm:prSet presAssocID="{EDE3816C-E1D9-40EA-9E33-41252C3DDF6A}" presName="connectorText" presStyleLbl="sibTrans1D1" presStyleIdx="7" presStyleCnt="11"/>
      <dgm:spPr/>
    </dgm:pt>
    <dgm:pt modelId="{85B81F2A-69C5-4245-8C68-0AF4AB30B635}" type="pres">
      <dgm:prSet presAssocID="{888051DF-F939-441D-80A5-F241C0002747}" presName="node" presStyleLbl="node1" presStyleIdx="8" presStyleCnt="12">
        <dgm:presLayoutVars>
          <dgm:bulletEnabled val="1"/>
        </dgm:presLayoutVars>
      </dgm:prSet>
      <dgm:spPr/>
    </dgm:pt>
    <dgm:pt modelId="{53FD371D-B811-4271-9EE2-3DAB04CEE45A}" type="pres">
      <dgm:prSet presAssocID="{60ABC6DD-2DEB-466C-A43C-00B420D8873C}" presName="sibTrans" presStyleLbl="sibTrans1D1" presStyleIdx="8" presStyleCnt="11"/>
      <dgm:spPr/>
    </dgm:pt>
    <dgm:pt modelId="{C1F7205B-1D7F-42D5-B981-08948D5D26CD}" type="pres">
      <dgm:prSet presAssocID="{60ABC6DD-2DEB-466C-A43C-00B420D8873C}" presName="connectorText" presStyleLbl="sibTrans1D1" presStyleIdx="8" presStyleCnt="11"/>
      <dgm:spPr/>
    </dgm:pt>
    <dgm:pt modelId="{05312932-E464-45EC-8970-B1256852AA08}" type="pres">
      <dgm:prSet presAssocID="{253AA375-2984-4F3E-89CC-B5BE34F69F58}" presName="node" presStyleLbl="node1" presStyleIdx="9" presStyleCnt="12">
        <dgm:presLayoutVars>
          <dgm:bulletEnabled val="1"/>
        </dgm:presLayoutVars>
      </dgm:prSet>
      <dgm:spPr/>
    </dgm:pt>
    <dgm:pt modelId="{EB110D0C-0BC5-44FC-BE27-6D04208D8AF0}" type="pres">
      <dgm:prSet presAssocID="{51EE6659-B756-434B-B896-E1B6D40C5391}" presName="sibTrans" presStyleLbl="sibTrans1D1" presStyleIdx="9" presStyleCnt="11"/>
      <dgm:spPr/>
    </dgm:pt>
    <dgm:pt modelId="{8579F1AC-C79E-4895-AB12-C695AD40A762}" type="pres">
      <dgm:prSet presAssocID="{51EE6659-B756-434B-B896-E1B6D40C5391}" presName="connectorText" presStyleLbl="sibTrans1D1" presStyleIdx="9" presStyleCnt="11"/>
      <dgm:spPr/>
    </dgm:pt>
    <dgm:pt modelId="{FDF94496-B78E-4B27-88EF-EF852F5724CA}" type="pres">
      <dgm:prSet presAssocID="{3743892B-94E1-41BB-A16E-FD76F542A219}" presName="node" presStyleLbl="node1" presStyleIdx="10" presStyleCnt="12">
        <dgm:presLayoutVars>
          <dgm:bulletEnabled val="1"/>
        </dgm:presLayoutVars>
      </dgm:prSet>
      <dgm:spPr/>
    </dgm:pt>
    <dgm:pt modelId="{527F1714-7750-4210-BB26-53880C558F1B}" type="pres">
      <dgm:prSet presAssocID="{D6F37B3C-CC0C-454B-A462-2CDDBF0461C8}" presName="sibTrans" presStyleLbl="sibTrans1D1" presStyleIdx="10" presStyleCnt="11"/>
      <dgm:spPr/>
    </dgm:pt>
    <dgm:pt modelId="{DEECD7E1-2A23-40E2-B3E1-1AFE02A9E41F}" type="pres">
      <dgm:prSet presAssocID="{D6F37B3C-CC0C-454B-A462-2CDDBF0461C8}" presName="connectorText" presStyleLbl="sibTrans1D1" presStyleIdx="10" presStyleCnt="11"/>
      <dgm:spPr/>
    </dgm:pt>
    <dgm:pt modelId="{6F3814FB-68C0-4CEF-9B4B-656CBCCBD8FF}" type="pres">
      <dgm:prSet presAssocID="{27D35EB1-A52F-4C52-841D-96184B7650B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6989404-9AE7-453E-9D26-5B984186F200}" srcId="{1C6F40A0-5CDB-4F81-8F14-6A9BF7609E92}" destId="{71264594-74D2-4F40-8BAB-D160E48CC284}" srcOrd="5" destOrd="0" parTransId="{2B525D5B-2451-466A-8106-4B0B75C8004A}" sibTransId="{FE99C8DD-C770-4786-A455-670DF96BD4B2}"/>
    <dgm:cxn modelId="{22836305-67CD-4175-ACA6-B0111E3D8E72}" type="presOf" srcId="{7B6842CB-50F9-43B6-AE9D-A66C58F65A4F}" destId="{94B00529-10EF-45CD-AE56-6AD8CC6F360B}" srcOrd="0" destOrd="0" presId="urn:microsoft.com/office/officeart/2016/7/layout/RepeatingBendingProcessNew"/>
    <dgm:cxn modelId="{E9F14616-51A4-4A9A-8B17-2175415D4B8D}" type="presOf" srcId="{6E2AC68F-C141-4D80-B506-5429A245B6E9}" destId="{8B31E195-5E82-4CAA-8D87-9C1C7012E25B}" srcOrd="0" destOrd="0" presId="urn:microsoft.com/office/officeart/2016/7/layout/RepeatingBendingProcessNew"/>
    <dgm:cxn modelId="{91A4BC21-E322-4C12-855D-07929BA2C25A}" srcId="{1C6F40A0-5CDB-4F81-8F14-6A9BF7609E92}" destId="{AF0B29A4-BC7E-4C88-B9BE-AE9F9A56A55D}" srcOrd="0" destOrd="0" parTransId="{B66E62EF-8A71-41F2-A382-76BB3A2FA4CA}" sibTransId="{85F73F0D-60D1-4DD8-8EF8-368FEB1A84D6}"/>
    <dgm:cxn modelId="{85984728-683A-4708-AFAC-3F2488414F15}" type="presOf" srcId="{3743892B-94E1-41BB-A16E-FD76F542A219}" destId="{FDF94496-B78E-4B27-88EF-EF852F5724CA}" srcOrd="0" destOrd="0" presId="urn:microsoft.com/office/officeart/2016/7/layout/RepeatingBendingProcessNew"/>
    <dgm:cxn modelId="{6E0DFF2E-4A80-48FD-B3E3-B4CE1EDFCEA9}" srcId="{1C6F40A0-5CDB-4F81-8F14-6A9BF7609E92}" destId="{301AE257-2288-42BF-A600-BF70CF880C61}" srcOrd="3" destOrd="0" parTransId="{F6036F85-57F7-497F-B76A-723C8C90B5D1}" sibTransId="{1CA325AD-B879-4ECB-97EE-DE1D33BDB270}"/>
    <dgm:cxn modelId="{34B7623C-FDCE-4528-B742-C723D581B3B5}" srcId="{1C6F40A0-5CDB-4F81-8F14-6A9BF7609E92}" destId="{888051DF-F939-441D-80A5-F241C0002747}" srcOrd="8" destOrd="0" parTransId="{3A520344-01B7-49C4-B385-14F044956ADA}" sibTransId="{60ABC6DD-2DEB-466C-A43C-00B420D8873C}"/>
    <dgm:cxn modelId="{4D2F383D-DE54-4DD5-A6B3-7A40D8F8ADFD}" srcId="{1C6F40A0-5CDB-4F81-8F14-6A9BF7609E92}" destId="{27D35EB1-A52F-4C52-841D-96184B7650B2}" srcOrd="11" destOrd="0" parTransId="{8FB2BD7B-62B6-41F3-AFAF-76BA914650F1}" sibTransId="{1974B051-717F-48F4-9B84-2E9E6C20D530}"/>
    <dgm:cxn modelId="{61898C3E-8510-4CDE-A644-D9036AFBBA34}" type="presOf" srcId="{FE99C8DD-C770-4786-A455-670DF96BD4B2}" destId="{AE44CDE6-0423-4762-AF1F-ABA675B18B94}" srcOrd="0" destOrd="0" presId="urn:microsoft.com/office/officeart/2016/7/layout/RepeatingBendingProcessNew"/>
    <dgm:cxn modelId="{B7749D5E-99A8-46CE-BB75-74A8F0BE9ADB}" type="presOf" srcId="{301AE257-2288-42BF-A600-BF70CF880C61}" destId="{592000CA-1B58-498C-88D8-CCFEAF35CCEF}" srcOrd="0" destOrd="0" presId="urn:microsoft.com/office/officeart/2016/7/layout/RepeatingBendingProcessNew"/>
    <dgm:cxn modelId="{9898A15F-F4E2-4C36-A738-0FAB020BDFE4}" type="presOf" srcId="{673A387E-8F0C-45E6-B2BB-F1CB79121B55}" destId="{22EEB52C-3671-45EC-8ECE-FDB8179BB2D4}" srcOrd="0" destOrd="0" presId="urn:microsoft.com/office/officeart/2016/7/layout/RepeatingBendingProcessNew"/>
    <dgm:cxn modelId="{78E0C665-C5BA-44B9-9278-DE9EA8AA4C02}" type="presOf" srcId="{EDE3816C-E1D9-40EA-9E33-41252C3DDF6A}" destId="{EECDED2E-748D-403A-B3EA-B892C39EE936}" srcOrd="0" destOrd="0" presId="urn:microsoft.com/office/officeart/2016/7/layout/RepeatingBendingProcessNew"/>
    <dgm:cxn modelId="{D60FA96B-18D2-471D-A2C7-330FF8B8173E}" srcId="{1C6F40A0-5CDB-4F81-8F14-6A9BF7609E92}" destId="{7B6842CB-50F9-43B6-AE9D-A66C58F65A4F}" srcOrd="6" destOrd="0" parTransId="{6ECEF1A6-7ED3-48FA-8BFE-8AD1CF32325F}" sibTransId="{3D83C569-5F0F-4E01-B822-698B0EF3B02E}"/>
    <dgm:cxn modelId="{17258A6D-CFA7-49DA-8EFB-91FC13834517}" type="presOf" srcId="{27D35EB1-A52F-4C52-841D-96184B7650B2}" destId="{6F3814FB-68C0-4CEF-9B4B-656CBCCBD8FF}" srcOrd="0" destOrd="0" presId="urn:microsoft.com/office/officeart/2016/7/layout/RepeatingBendingProcessNew"/>
    <dgm:cxn modelId="{751E474E-0FFC-4EFB-804D-2F88E5F50988}" type="presOf" srcId="{3D83C569-5F0F-4E01-B822-698B0EF3B02E}" destId="{9000CC00-D146-48CD-BF6A-6D5DCD2AEE2E}" srcOrd="1" destOrd="0" presId="urn:microsoft.com/office/officeart/2016/7/layout/RepeatingBendingProcessNew"/>
    <dgm:cxn modelId="{030B1350-B0C7-4EC1-8DDE-21176AAAFFB2}" srcId="{1C6F40A0-5CDB-4F81-8F14-6A9BF7609E92}" destId="{253AA375-2984-4F3E-89CC-B5BE34F69F58}" srcOrd="9" destOrd="0" parTransId="{D1D90B76-CAA5-45EC-8896-7BFB9343928E}" sibTransId="{51EE6659-B756-434B-B896-E1B6D40C5391}"/>
    <dgm:cxn modelId="{46752574-0BE9-453B-97B4-CDAD43A3B025}" type="presOf" srcId="{888051DF-F939-441D-80A5-F241C0002747}" destId="{85B81F2A-69C5-4245-8C68-0AF4AB30B635}" srcOrd="0" destOrd="0" presId="urn:microsoft.com/office/officeart/2016/7/layout/RepeatingBendingProcessNew"/>
    <dgm:cxn modelId="{DE6E7C59-E748-485B-A486-2F74DB7C66E8}" type="presOf" srcId="{85F73F0D-60D1-4DD8-8EF8-368FEB1A84D6}" destId="{32A53D72-1D32-48F7-AECF-3FFC053091B2}" srcOrd="1" destOrd="0" presId="urn:microsoft.com/office/officeart/2016/7/layout/RepeatingBendingProcessNew"/>
    <dgm:cxn modelId="{0D824D5A-8B5C-4A35-B855-CBCAFCA12FA6}" type="presOf" srcId="{1CA325AD-B879-4ECB-97EE-DE1D33BDB270}" destId="{06E20B08-D0C6-4BE7-8357-EA3AC3A5D89E}" srcOrd="1" destOrd="0" presId="urn:microsoft.com/office/officeart/2016/7/layout/RepeatingBendingProcessNew"/>
    <dgm:cxn modelId="{73EB347C-25C1-42C4-BEA7-35238FCFDE0D}" srcId="{1C6F40A0-5CDB-4F81-8F14-6A9BF7609E92}" destId="{945F115C-F5E1-4550-9308-EA8E455E5F84}" srcOrd="2" destOrd="0" parTransId="{C93C6A3E-B388-4C4A-86C2-FC84D1250190}" sibTransId="{41390F7A-FDB7-44E8-8FCD-2D2F282735AF}"/>
    <dgm:cxn modelId="{E78AF37F-BC3D-4B41-90FA-7D470A12E1C2}" type="presOf" srcId="{60ABC6DD-2DEB-466C-A43C-00B420D8873C}" destId="{53FD371D-B811-4271-9EE2-3DAB04CEE45A}" srcOrd="0" destOrd="0" presId="urn:microsoft.com/office/officeart/2016/7/layout/RepeatingBendingProcessNew"/>
    <dgm:cxn modelId="{D0BFA984-4038-4DB9-B615-74C2EB1D7C5B}" type="presOf" srcId="{EDE3816C-E1D9-40EA-9E33-41252C3DDF6A}" destId="{C4B4B7BE-9119-49B4-A176-1BBA9CC54838}" srcOrd="1" destOrd="0" presId="urn:microsoft.com/office/officeart/2016/7/layout/RepeatingBendingProcessNew"/>
    <dgm:cxn modelId="{B68E9D8A-4F49-49C3-BF59-734FFC1B5729}" type="presOf" srcId="{60ABC6DD-2DEB-466C-A43C-00B420D8873C}" destId="{C1F7205B-1D7F-42D5-B981-08948D5D26CD}" srcOrd="1" destOrd="0" presId="urn:microsoft.com/office/officeart/2016/7/layout/RepeatingBendingProcessNew"/>
    <dgm:cxn modelId="{70C2D88D-2B85-40FF-AEB8-C1F34467FEE0}" srcId="{1C6F40A0-5CDB-4F81-8F14-6A9BF7609E92}" destId="{6E2AC68F-C141-4D80-B506-5429A245B6E9}" srcOrd="1" destOrd="0" parTransId="{50BB454F-C514-4CCF-A9C4-43908B0F75DE}" sibTransId="{673A387E-8F0C-45E6-B2BB-F1CB79121B55}"/>
    <dgm:cxn modelId="{B2F6A791-C2A3-4096-88A1-213BCCEED6E9}" type="presOf" srcId="{D6F37B3C-CC0C-454B-A462-2CDDBF0461C8}" destId="{527F1714-7750-4210-BB26-53880C558F1B}" srcOrd="0" destOrd="0" presId="urn:microsoft.com/office/officeart/2016/7/layout/RepeatingBendingProcessNew"/>
    <dgm:cxn modelId="{57EFB194-1394-4BC1-B6D6-D5CE5DFF6E74}" type="presOf" srcId="{D6F37B3C-CC0C-454B-A462-2CDDBF0461C8}" destId="{DEECD7E1-2A23-40E2-B3E1-1AFE02A9E41F}" srcOrd="1" destOrd="0" presId="urn:microsoft.com/office/officeart/2016/7/layout/RepeatingBendingProcessNew"/>
    <dgm:cxn modelId="{74470D9D-50CB-4A02-849C-CF318B7BF1FD}" type="presOf" srcId="{FE99C8DD-C770-4786-A455-670DF96BD4B2}" destId="{71AB1E3E-14D7-4807-80E2-17E5A68BC669}" srcOrd="1" destOrd="0" presId="urn:microsoft.com/office/officeart/2016/7/layout/RepeatingBendingProcessNew"/>
    <dgm:cxn modelId="{E6DF259E-0B91-4A4F-8C78-0B814AC35EBC}" type="presOf" srcId="{51EE6659-B756-434B-B896-E1B6D40C5391}" destId="{EB110D0C-0BC5-44FC-BE27-6D04208D8AF0}" srcOrd="0" destOrd="0" presId="urn:microsoft.com/office/officeart/2016/7/layout/RepeatingBendingProcessNew"/>
    <dgm:cxn modelId="{C3F8A7A6-8086-4788-A262-031F53EA52D9}" type="presOf" srcId="{CE9F4CF2-52D2-4823-8BF4-06CE60E86BD8}" destId="{FB58B743-C02F-47A6-8239-9BB5C8A48127}" srcOrd="0" destOrd="0" presId="urn:microsoft.com/office/officeart/2016/7/layout/RepeatingBendingProcessNew"/>
    <dgm:cxn modelId="{08216AAC-0B62-4376-9E81-4AADA1A3D248}" type="presOf" srcId="{1C6F40A0-5CDB-4F81-8F14-6A9BF7609E92}" destId="{6F62F893-1A89-40AE-8033-6F1D4FB6DDBE}" srcOrd="0" destOrd="0" presId="urn:microsoft.com/office/officeart/2016/7/layout/RepeatingBendingProcessNew"/>
    <dgm:cxn modelId="{50CB06AE-5F2D-4866-B5F4-054F43DA2BB5}" type="presOf" srcId="{51EE6659-B756-434B-B896-E1B6D40C5391}" destId="{8579F1AC-C79E-4895-AB12-C695AD40A762}" srcOrd="1" destOrd="0" presId="urn:microsoft.com/office/officeart/2016/7/layout/RepeatingBendingProcessNew"/>
    <dgm:cxn modelId="{7CFF37B0-6AC9-4FD1-8EC5-CE4FDAB9EFCC}" type="presOf" srcId="{DB88D94D-B4FB-4B89-9B05-408E0A6EE680}" destId="{5945BE15-0780-4EB7-91CB-B4D8588C93AB}" srcOrd="0" destOrd="0" presId="urn:microsoft.com/office/officeart/2016/7/layout/RepeatingBendingProcessNew"/>
    <dgm:cxn modelId="{123443BD-A6DA-4974-B380-F8B40AA26628}" type="presOf" srcId="{71264594-74D2-4F40-8BAB-D160E48CC284}" destId="{4BD34D96-71C1-42F6-B0CA-E49F1BE6A40D}" srcOrd="0" destOrd="0" presId="urn:microsoft.com/office/officeart/2016/7/layout/RepeatingBendingProcessNew"/>
    <dgm:cxn modelId="{A95E1DC7-413A-4568-8EE0-7E443633BAAE}" type="presOf" srcId="{85F73F0D-60D1-4DD8-8EF8-368FEB1A84D6}" destId="{787E6A1E-E88E-49EC-B69C-C26B8D270C88}" srcOrd="0" destOrd="0" presId="urn:microsoft.com/office/officeart/2016/7/layout/RepeatingBendingProcessNew"/>
    <dgm:cxn modelId="{435E8ECB-DA34-4F95-AD7E-15617D3A1F32}" type="presOf" srcId="{41390F7A-FDB7-44E8-8FCD-2D2F282735AF}" destId="{A93AFF55-4C0D-480E-B3AD-0F4D054B07D3}" srcOrd="1" destOrd="0" presId="urn:microsoft.com/office/officeart/2016/7/layout/RepeatingBendingProcessNew"/>
    <dgm:cxn modelId="{0213D8CC-434E-4D1A-A6E7-C2909149B5AE}" type="presOf" srcId="{3D83C569-5F0F-4E01-B822-698B0EF3B02E}" destId="{6CE870FD-80CB-4D28-9659-1FFBFB5E5342}" srcOrd="0" destOrd="0" presId="urn:microsoft.com/office/officeart/2016/7/layout/RepeatingBendingProcessNew"/>
    <dgm:cxn modelId="{27B426CD-C5C4-4D89-B725-52A63D88B428}" type="presOf" srcId="{CE9F4CF2-52D2-4823-8BF4-06CE60E86BD8}" destId="{415BD103-0D12-4B5C-9956-093BFA8FA03F}" srcOrd="1" destOrd="0" presId="urn:microsoft.com/office/officeart/2016/7/layout/RepeatingBendingProcessNew"/>
    <dgm:cxn modelId="{F5D023CE-C6EE-4A0C-93FA-55E1221FB987}" type="presOf" srcId="{C2B86268-AB90-4ECF-B67D-99A28DDFA1E2}" destId="{A0E2048D-C8B9-4080-A062-A39111111C97}" srcOrd="0" destOrd="0" presId="urn:microsoft.com/office/officeart/2016/7/layout/RepeatingBendingProcessNew"/>
    <dgm:cxn modelId="{CCD822D0-A479-484E-9039-E4C93E4B8CFA}" type="presOf" srcId="{41390F7A-FDB7-44E8-8FCD-2D2F282735AF}" destId="{CB58519C-56C4-4EAD-BCF2-7600B758C4C7}" srcOrd="0" destOrd="0" presId="urn:microsoft.com/office/officeart/2016/7/layout/RepeatingBendingProcessNew"/>
    <dgm:cxn modelId="{59AE42D3-C872-4F35-8FC2-AB91D1B46811}" type="presOf" srcId="{253AA375-2984-4F3E-89CC-B5BE34F69F58}" destId="{05312932-E464-45EC-8970-B1256852AA08}" srcOrd="0" destOrd="0" presId="urn:microsoft.com/office/officeart/2016/7/layout/RepeatingBendingProcessNew"/>
    <dgm:cxn modelId="{72D1C9D3-F77A-4D08-8400-582D21FCA786}" type="presOf" srcId="{AF0B29A4-BC7E-4C88-B9BE-AE9F9A56A55D}" destId="{B137C62F-4F59-4FCA-A112-CA1AF938B0E2}" srcOrd="0" destOrd="0" presId="urn:microsoft.com/office/officeart/2016/7/layout/RepeatingBendingProcessNew"/>
    <dgm:cxn modelId="{9691CCE4-A5E0-442A-8775-4C37C4AB3001}" srcId="{1C6F40A0-5CDB-4F81-8F14-6A9BF7609E92}" destId="{DB88D94D-B4FB-4B89-9B05-408E0A6EE680}" srcOrd="7" destOrd="0" parTransId="{639967FA-A48D-4451-BA75-7A9BD7DAE5BE}" sibTransId="{EDE3816C-E1D9-40EA-9E33-41252C3DDF6A}"/>
    <dgm:cxn modelId="{BB442CE8-BB5C-439D-8E13-A9C9256D140A}" type="presOf" srcId="{673A387E-8F0C-45E6-B2BB-F1CB79121B55}" destId="{406E61AE-6162-4B64-9D82-123DE35C4443}" srcOrd="1" destOrd="0" presId="urn:microsoft.com/office/officeart/2016/7/layout/RepeatingBendingProcessNew"/>
    <dgm:cxn modelId="{496978E8-FBCF-4CD1-AA11-E99372328C92}" srcId="{1C6F40A0-5CDB-4F81-8F14-6A9BF7609E92}" destId="{3743892B-94E1-41BB-A16E-FD76F542A219}" srcOrd="10" destOrd="0" parTransId="{B4B53D03-C7AD-4194-9169-9305E8E140E3}" sibTransId="{D6F37B3C-CC0C-454B-A462-2CDDBF0461C8}"/>
    <dgm:cxn modelId="{D7563DEB-DE47-417F-A235-3C96B9240129}" type="presOf" srcId="{945F115C-F5E1-4550-9308-EA8E455E5F84}" destId="{4E7218E4-153A-4D25-94C9-738A275F1972}" srcOrd="0" destOrd="0" presId="urn:microsoft.com/office/officeart/2016/7/layout/RepeatingBendingProcessNew"/>
    <dgm:cxn modelId="{F73A25F9-C74E-4C69-8ADA-9F9D066AF3C5}" type="presOf" srcId="{1CA325AD-B879-4ECB-97EE-DE1D33BDB270}" destId="{0E53B7B9-94D8-4F1D-9CB2-BC9EC5D16EB4}" srcOrd="0" destOrd="0" presId="urn:microsoft.com/office/officeart/2016/7/layout/RepeatingBendingProcessNew"/>
    <dgm:cxn modelId="{8A51FEFC-D567-42F1-B45A-B78A318FE315}" srcId="{1C6F40A0-5CDB-4F81-8F14-6A9BF7609E92}" destId="{C2B86268-AB90-4ECF-B67D-99A28DDFA1E2}" srcOrd="4" destOrd="0" parTransId="{AE8CF628-C116-4B08-857D-093C81D9BEFD}" sibTransId="{CE9F4CF2-52D2-4823-8BF4-06CE60E86BD8}"/>
    <dgm:cxn modelId="{E5A8152D-5923-48BE-B090-431E695EE4BE}" type="presParOf" srcId="{6F62F893-1A89-40AE-8033-6F1D4FB6DDBE}" destId="{B137C62F-4F59-4FCA-A112-CA1AF938B0E2}" srcOrd="0" destOrd="0" presId="urn:microsoft.com/office/officeart/2016/7/layout/RepeatingBendingProcessNew"/>
    <dgm:cxn modelId="{A0E66BB3-2565-49A5-AFBE-8031B390F94D}" type="presParOf" srcId="{6F62F893-1A89-40AE-8033-6F1D4FB6DDBE}" destId="{787E6A1E-E88E-49EC-B69C-C26B8D270C88}" srcOrd="1" destOrd="0" presId="urn:microsoft.com/office/officeart/2016/7/layout/RepeatingBendingProcessNew"/>
    <dgm:cxn modelId="{09940017-5E8B-45C5-971A-7B3790D17724}" type="presParOf" srcId="{787E6A1E-E88E-49EC-B69C-C26B8D270C88}" destId="{32A53D72-1D32-48F7-AECF-3FFC053091B2}" srcOrd="0" destOrd="0" presId="urn:microsoft.com/office/officeart/2016/7/layout/RepeatingBendingProcessNew"/>
    <dgm:cxn modelId="{454E9900-B75F-4F5B-96E4-4FC562A1E94E}" type="presParOf" srcId="{6F62F893-1A89-40AE-8033-6F1D4FB6DDBE}" destId="{8B31E195-5E82-4CAA-8D87-9C1C7012E25B}" srcOrd="2" destOrd="0" presId="urn:microsoft.com/office/officeart/2016/7/layout/RepeatingBendingProcessNew"/>
    <dgm:cxn modelId="{863B42E5-DFE8-43AA-BEDB-92C68C2817B7}" type="presParOf" srcId="{6F62F893-1A89-40AE-8033-6F1D4FB6DDBE}" destId="{22EEB52C-3671-45EC-8ECE-FDB8179BB2D4}" srcOrd="3" destOrd="0" presId="urn:microsoft.com/office/officeart/2016/7/layout/RepeatingBendingProcessNew"/>
    <dgm:cxn modelId="{0228A54F-C01A-419E-9D16-29801C0BDC5A}" type="presParOf" srcId="{22EEB52C-3671-45EC-8ECE-FDB8179BB2D4}" destId="{406E61AE-6162-4B64-9D82-123DE35C4443}" srcOrd="0" destOrd="0" presId="urn:microsoft.com/office/officeart/2016/7/layout/RepeatingBendingProcessNew"/>
    <dgm:cxn modelId="{31D4707A-E96C-4F2E-9A09-FC7A3C03277B}" type="presParOf" srcId="{6F62F893-1A89-40AE-8033-6F1D4FB6DDBE}" destId="{4E7218E4-153A-4D25-94C9-738A275F1972}" srcOrd="4" destOrd="0" presId="urn:microsoft.com/office/officeart/2016/7/layout/RepeatingBendingProcessNew"/>
    <dgm:cxn modelId="{93004560-533C-4B4D-A2A1-F8CB07E71E1E}" type="presParOf" srcId="{6F62F893-1A89-40AE-8033-6F1D4FB6DDBE}" destId="{CB58519C-56C4-4EAD-BCF2-7600B758C4C7}" srcOrd="5" destOrd="0" presId="urn:microsoft.com/office/officeart/2016/7/layout/RepeatingBendingProcessNew"/>
    <dgm:cxn modelId="{3954C847-B7D1-4262-B327-0406754E7C4C}" type="presParOf" srcId="{CB58519C-56C4-4EAD-BCF2-7600B758C4C7}" destId="{A93AFF55-4C0D-480E-B3AD-0F4D054B07D3}" srcOrd="0" destOrd="0" presId="urn:microsoft.com/office/officeart/2016/7/layout/RepeatingBendingProcessNew"/>
    <dgm:cxn modelId="{60027098-632C-44F2-9B3E-7C4352355F17}" type="presParOf" srcId="{6F62F893-1A89-40AE-8033-6F1D4FB6DDBE}" destId="{592000CA-1B58-498C-88D8-CCFEAF35CCEF}" srcOrd="6" destOrd="0" presId="urn:microsoft.com/office/officeart/2016/7/layout/RepeatingBendingProcessNew"/>
    <dgm:cxn modelId="{60114B0C-5995-43E1-8D79-D0A101925ABC}" type="presParOf" srcId="{6F62F893-1A89-40AE-8033-6F1D4FB6DDBE}" destId="{0E53B7B9-94D8-4F1D-9CB2-BC9EC5D16EB4}" srcOrd="7" destOrd="0" presId="urn:microsoft.com/office/officeart/2016/7/layout/RepeatingBendingProcessNew"/>
    <dgm:cxn modelId="{77457FB4-5183-49B8-927D-F0F3E96112CF}" type="presParOf" srcId="{0E53B7B9-94D8-4F1D-9CB2-BC9EC5D16EB4}" destId="{06E20B08-D0C6-4BE7-8357-EA3AC3A5D89E}" srcOrd="0" destOrd="0" presId="urn:microsoft.com/office/officeart/2016/7/layout/RepeatingBendingProcessNew"/>
    <dgm:cxn modelId="{F29970E0-63DC-4705-A4E1-1DAA82460EA4}" type="presParOf" srcId="{6F62F893-1A89-40AE-8033-6F1D4FB6DDBE}" destId="{A0E2048D-C8B9-4080-A062-A39111111C97}" srcOrd="8" destOrd="0" presId="urn:microsoft.com/office/officeart/2016/7/layout/RepeatingBendingProcessNew"/>
    <dgm:cxn modelId="{AA585BC8-63C7-4CFA-A926-7CD912A93334}" type="presParOf" srcId="{6F62F893-1A89-40AE-8033-6F1D4FB6DDBE}" destId="{FB58B743-C02F-47A6-8239-9BB5C8A48127}" srcOrd="9" destOrd="0" presId="urn:microsoft.com/office/officeart/2016/7/layout/RepeatingBendingProcessNew"/>
    <dgm:cxn modelId="{26FA5F52-8E94-4F80-BC07-F22B58379EA1}" type="presParOf" srcId="{FB58B743-C02F-47A6-8239-9BB5C8A48127}" destId="{415BD103-0D12-4B5C-9956-093BFA8FA03F}" srcOrd="0" destOrd="0" presId="urn:microsoft.com/office/officeart/2016/7/layout/RepeatingBendingProcessNew"/>
    <dgm:cxn modelId="{7A39F8C7-DF95-4AA1-BDD9-961AE3CE19BC}" type="presParOf" srcId="{6F62F893-1A89-40AE-8033-6F1D4FB6DDBE}" destId="{4BD34D96-71C1-42F6-B0CA-E49F1BE6A40D}" srcOrd="10" destOrd="0" presId="urn:microsoft.com/office/officeart/2016/7/layout/RepeatingBendingProcessNew"/>
    <dgm:cxn modelId="{0B97866C-D394-4BA4-9C1F-BF90BA6DA0EC}" type="presParOf" srcId="{6F62F893-1A89-40AE-8033-6F1D4FB6DDBE}" destId="{AE44CDE6-0423-4762-AF1F-ABA675B18B94}" srcOrd="11" destOrd="0" presId="urn:microsoft.com/office/officeart/2016/7/layout/RepeatingBendingProcessNew"/>
    <dgm:cxn modelId="{02ECBDC4-AA3C-4E83-B759-1B4403917798}" type="presParOf" srcId="{AE44CDE6-0423-4762-AF1F-ABA675B18B94}" destId="{71AB1E3E-14D7-4807-80E2-17E5A68BC669}" srcOrd="0" destOrd="0" presId="urn:microsoft.com/office/officeart/2016/7/layout/RepeatingBendingProcessNew"/>
    <dgm:cxn modelId="{CD358BCB-C2C4-43F5-9672-3276D2DCB8C8}" type="presParOf" srcId="{6F62F893-1A89-40AE-8033-6F1D4FB6DDBE}" destId="{94B00529-10EF-45CD-AE56-6AD8CC6F360B}" srcOrd="12" destOrd="0" presId="urn:microsoft.com/office/officeart/2016/7/layout/RepeatingBendingProcessNew"/>
    <dgm:cxn modelId="{803D0501-2E05-496F-8A54-686B6BF7F87A}" type="presParOf" srcId="{6F62F893-1A89-40AE-8033-6F1D4FB6DDBE}" destId="{6CE870FD-80CB-4D28-9659-1FFBFB5E5342}" srcOrd="13" destOrd="0" presId="urn:microsoft.com/office/officeart/2016/7/layout/RepeatingBendingProcessNew"/>
    <dgm:cxn modelId="{E0ACCF23-B81B-4546-98CC-9DBDCD68C29E}" type="presParOf" srcId="{6CE870FD-80CB-4D28-9659-1FFBFB5E5342}" destId="{9000CC00-D146-48CD-BF6A-6D5DCD2AEE2E}" srcOrd="0" destOrd="0" presId="urn:microsoft.com/office/officeart/2016/7/layout/RepeatingBendingProcessNew"/>
    <dgm:cxn modelId="{89623804-C8CF-43E4-88D3-9B78CAA6FD55}" type="presParOf" srcId="{6F62F893-1A89-40AE-8033-6F1D4FB6DDBE}" destId="{5945BE15-0780-4EB7-91CB-B4D8588C93AB}" srcOrd="14" destOrd="0" presId="urn:microsoft.com/office/officeart/2016/7/layout/RepeatingBendingProcessNew"/>
    <dgm:cxn modelId="{B5566ADA-62EF-4EF6-BB8F-D032DEEBB828}" type="presParOf" srcId="{6F62F893-1A89-40AE-8033-6F1D4FB6DDBE}" destId="{EECDED2E-748D-403A-B3EA-B892C39EE936}" srcOrd="15" destOrd="0" presId="urn:microsoft.com/office/officeart/2016/7/layout/RepeatingBendingProcessNew"/>
    <dgm:cxn modelId="{DBED2358-F48C-467B-8A1E-D002FC5D485E}" type="presParOf" srcId="{EECDED2E-748D-403A-B3EA-B892C39EE936}" destId="{C4B4B7BE-9119-49B4-A176-1BBA9CC54838}" srcOrd="0" destOrd="0" presId="urn:microsoft.com/office/officeart/2016/7/layout/RepeatingBendingProcessNew"/>
    <dgm:cxn modelId="{089EB257-A3D1-4130-B900-1D7F33E106A4}" type="presParOf" srcId="{6F62F893-1A89-40AE-8033-6F1D4FB6DDBE}" destId="{85B81F2A-69C5-4245-8C68-0AF4AB30B635}" srcOrd="16" destOrd="0" presId="urn:microsoft.com/office/officeart/2016/7/layout/RepeatingBendingProcessNew"/>
    <dgm:cxn modelId="{8A87509F-E430-4275-A95A-F629EF118482}" type="presParOf" srcId="{6F62F893-1A89-40AE-8033-6F1D4FB6DDBE}" destId="{53FD371D-B811-4271-9EE2-3DAB04CEE45A}" srcOrd="17" destOrd="0" presId="urn:microsoft.com/office/officeart/2016/7/layout/RepeatingBendingProcessNew"/>
    <dgm:cxn modelId="{0BBEC11A-505D-4B15-A8B2-A427E7D391A6}" type="presParOf" srcId="{53FD371D-B811-4271-9EE2-3DAB04CEE45A}" destId="{C1F7205B-1D7F-42D5-B981-08948D5D26CD}" srcOrd="0" destOrd="0" presId="urn:microsoft.com/office/officeart/2016/7/layout/RepeatingBendingProcessNew"/>
    <dgm:cxn modelId="{80638D82-B212-476F-AA6F-44F6E6274F39}" type="presParOf" srcId="{6F62F893-1A89-40AE-8033-6F1D4FB6DDBE}" destId="{05312932-E464-45EC-8970-B1256852AA08}" srcOrd="18" destOrd="0" presId="urn:microsoft.com/office/officeart/2016/7/layout/RepeatingBendingProcessNew"/>
    <dgm:cxn modelId="{62786A13-AFF7-4ED6-968B-A335649F0511}" type="presParOf" srcId="{6F62F893-1A89-40AE-8033-6F1D4FB6DDBE}" destId="{EB110D0C-0BC5-44FC-BE27-6D04208D8AF0}" srcOrd="19" destOrd="0" presId="urn:microsoft.com/office/officeart/2016/7/layout/RepeatingBendingProcessNew"/>
    <dgm:cxn modelId="{FA77DA2F-9FDB-4F1F-B105-F609CDE532A5}" type="presParOf" srcId="{EB110D0C-0BC5-44FC-BE27-6D04208D8AF0}" destId="{8579F1AC-C79E-4895-AB12-C695AD40A762}" srcOrd="0" destOrd="0" presId="urn:microsoft.com/office/officeart/2016/7/layout/RepeatingBendingProcessNew"/>
    <dgm:cxn modelId="{1791304C-18FF-450E-8A51-007E6F2D4CC4}" type="presParOf" srcId="{6F62F893-1A89-40AE-8033-6F1D4FB6DDBE}" destId="{FDF94496-B78E-4B27-88EF-EF852F5724CA}" srcOrd="20" destOrd="0" presId="urn:microsoft.com/office/officeart/2016/7/layout/RepeatingBendingProcessNew"/>
    <dgm:cxn modelId="{E5C1644B-27F9-4C18-9A4E-256D5117C90B}" type="presParOf" srcId="{6F62F893-1A89-40AE-8033-6F1D4FB6DDBE}" destId="{527F1714-7750-4210-BB26-53880C558F1B}" srcOrd="21" destOrd="0" presId="urn:microsoft.com/office/officeart/2016/7/layout/RepeatingBendingProcessNew"/>
    <dgm:cxn modelId="{C7C71C53-D53B-4E98-8918-973111E4E40C}" type="presParOf" srcId="{527F1714-7750-4210-BB26-53880C558F1B}" destId="{DEECD7E1-2A23-40E2-B3E1-1AFE02A9E41F}" srcOrd="0" destOrd="0" presId="urn:microsoft.com/office/officeart/2016/7/layout/RepeatingBendingProcessNew"/>
    <dgm:cxn modelId="{39574925-A3D6-4C50-B568-A26E55872BE5}" type="presParOf" srcId="{6F62F893-1A89-40AE-8033-6F1D4FB6DDBE}" destId="{6F3814FB-68C0-4CEF-9B4B-656CBCCBD8FF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05396-9557-453E-A2EC-2B3D4B07FB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72A94953-13B8-45E6-BC03-001D87602F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Hybrid Cloud AI: Secure AI processing.</a:t>
          </a:r>
        </a:p>
      </dgm:t>
    </dgm:pt>
    <dgm:pt modelId="{5BDC65C6-7099-4BDD-A462-3858FE945C3D}" type="parTrans" cxnId="{E8836FE0-0F8F-4FAF-B5FC-9E04561B1243}">
      <dgm:prSet/>
      <dgm:spPr/>
      <dgm:t>
        <a:bodyPr/>
        <a:lstStyle/>
        <a:p>
          <a:endParaRPr lang="en-US" sz="1400"/>
        </a:p>
      </dgm:t>
    </dgm:pt>
    <dgm:pt modelId="{395EA117-8710-4073-A226-220B3CA43853}" type="sibTrans" cxnId="{E8836FE0-0F8F-4FAF-B5FC-9E04561B1243}">
      <dgm:prSet/>
      <dgm:spPr/>
      <dgm:t>
        <a:bodyPr/>
        <a:lstStyle/>
        <a:p>
          <a:endParaRPr lang="en-US"/>
        </a:p>
      </dgm:t>
    </dgm:pt>
    <dgm:pt modelId="{69134C17-FC4F-4101-827A-26153D6F59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AI-Driven DevOps: Automated deployment and monitoring.</a:t>
          </a:r>
        </a:p>
      </dgm:t>
    </dgm:pt>
    <dgm:pt modelId="{38E8A139-B3B1-4B2D-9930-64675585C2DA}" type="parTrans" cxnId="{79EBE1D3-4173-4EE0-8F1D-43A57D8984D8}">
      <dgm:prSet/>
      <dgm:spPr/>
      <dgm:t>
        <a:bodyPr/>
        <a:lstStyle/>
        <a:p>
          <a:endParaRPr lang="en-US" sz="1400"/>
        </a:p>
      </dgm:t>
    </dgm:pt>
    <dgm:pt modelId="{8546D788-0A8F-47C8-AC69-014B7B295EA3}" type="sibTrans" cxnId="{79EBE1D3-4173-4EE0-8F1D-43A57D8984D8}">
      <dgm:prSet/>
      <dgm:spPr/>
      <dgm:t>
        <a:bodyPr/>
        <a:lstStyle/>
        <a:p>
          <a:endParaRPr lang="en-US"/>
        </a:p>
      </dgm:t>
    </dgm:pt>
    <dgm:pt modelId="{4DD7EC39-3DC4-450D-9E76-8A30727350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Edge AI: Real-time decisions at edge devices.</a:t>
          </a:r>
        </a:p>
      </dgm:t>
    </dgm:pt>
    <dgm:pt modelId="{B78915AC-9751-49E3-8EA7-CBFF9CD43A76}" type="parTrans" cxnId="{2D10D1F7-3D81-4AE8-A155-0D99C9A2DDD7}">
      <dgm:prSet/>
      <dgm:spPr/>
      <dgm:t>
        <a:bodyPr/>
        <a:lstStyle/>
        <a:p>
          <a:endParaRPr lang="en-US" sz="1400"/>
        </a:p>
      </dgm:t>
    </dgm:pt>
    <dgm:pt modelId="{6B399A9D-F2C0-480D-AF4F-52FCC7B51D4C}" type="sibTrans" cxnId="{2D10D1F7-3D81-4AE8-A155-0D99C9A2DDD7}">
      <dgm:prSet/>
      <dgm:spPr/>
      <dgm:t>
        <a:bodyPr/>
        <a:lstStyle/>
        <a:p>
          <a:endParaRPr lang="en-US"/>
        </a:p>
      </dgm:t>
    </dgm:pt>
    <dgm:pt modelId="{B0F9EE53-7F27-4DB9-8DB2-B8BB617FE0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Green AI: Energy-efficient models and sustainable resources.</a:t>
          </a:r>
        </a:p>
      </dgm:t>
    </dgm:pt>
    <dgm:pt modelId="{FB025A23-8A4F-4E26-A935-72167A80AEBA}" type="parTrans" cxnId="{7E0F4808-E80B-4756-96B0-4E9C18A6143E}">
      <dgm:prSet/>
      <dgm:spPr/>
      <dgm:t>
        <a:bodyPr/>
        <a:lstStyle/>
        <a:p>
          <a:endParaRPr lang="en-US" sz="1400"/>
        </a:p>
      </dgm:t>
    </dgm:pt>
    <dgm:pt modelId="{819CD1D5-CF0F-449F-B616-5F43E608D3B5}" type="sibTrans" cxnId="{7E0F4808-E80B-4756-96B0-4E9C18A6143E}">
      <dgm:prSet/>
      <dgm:spPr/>
      <dgm:t>
        <a:bodyPr/>
        <a:lstStyle/>
        <a:p>
          <a:endParaRPr lang="en-US"/>
        </a:p>
      </dgm:t>
    </dgm:pt>
    <dgm:pt modelId="{5D1DECDD-02C4-4921-BC98-E0246959C1D6}" type="pres">
      <dgm:prSet presAssocID="{A2805396-9557-453E-A2EC-2B3D4B07FBD3}" presName="root" presStyleCnt="0">
        <dgm:presLayoutVars>
          <dgm:dir/>
          <dgm:resizeHandles val="exact"/>
        </dgm:presLayoutVars>
      </dgm:prSet>
      <dgm:spPr/>
    </dgm:pt>
    <dgm:pt modelId="{0E94F943-D9D9-496D-AEC1-270AFCEFFAF4}" type="pres">
      <dgm:prSet presAssocID="{72A94953-13B8-45E6-BC03-001D87602FC7}" presName="compNode" presStyleCnt="0"/>
      <dgm:spPr/>
    </dgm:pt>
    <dgm:pt modelId="{4A317C4D-F3DF-41FF-9DD8-E10C4CDA4B97}" type="pres">
      <dgm:prSet presAssocID="{72A94953-13B8-45E6-BC03-001D87602FC7}" presName="bgRect" presStyleLbl="bgShp" presStyleIdx="0" presStyleCnt="4"/>
      <dgm:spPr/>
    </dgm:pt>
    <dgm:pt modelId="{DFEE1B8C-D6DF-408E-8FD6-E431F097CDA3}" type="pres">
      <dgm:prSet presAssocID="{72A94953-13B8-45E6-BC03-001D87602F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2D278591-A9DA-4946-BC1B-F945B46020F6}" type="pres">
      <dgm:prSet presAssocID="{72A94953-13B8-45E6-BC03-001D87602FC7}" presName="spaceRect" presStyleCnt="0"/>
      <dgm:spPr/>
    </dgm:pt>
    <dgm:pt modelId="{6CFCA200-BA2A-4B4C-A60C-134757540DC7}" type="pres">
      <dgm:prSet presAssocID="{72A94953-13B8-45E6-BC03-001D87602FC7}" presName="parTx" presStyleLbl="revTx" presStyleIdx="0" presStyleCnt="4">
        <dgm:presLayoutVars>
          <dgm:chMax val="0"/>
          <dgm:chPref val="0"/>
        </dgm:presLayoutVars>
      </dgm:prSet>
      <dgm:spPr/>
    </dgm:pt>
    <dgm:pt modelId="{A28EA122-7096-4037-8D90-A3423CA120C1}" type="pres">
      <dgm:prSet presAssocID="{395EA117-8710-4073-A226-220B3CA43853}" presName="sibTrans" presStyleCnt="0"/>
      <dgm:spPr/>
    </dgm:pt>
    <dgm:pt modelId="{56D01A98-1205-4096-9C97-A7831FD5D773}" type="pres">
      <dgm:prSet presAssocID="{69134C17-FC4F-4101-827A-26153D6F5915}" presName="compNode" presStyleCnt="0"/>
      <dgm:spPr/>
    </dgm:pt>
    <dgm:pt modelId="{F219F3B5-C135-4EF3-9BAA-16155333CEC5}" type="pres">
      <dgm:prSet presAssocID="{69134C17-FC4F-4101-827A-26153D6F5915}" presName="bgRect" presStyleLbl="bgShp" presStyleIdx="1" presStyleCnt="4"/>
      <dgm:spPr/>
    </dgm:pt>
    <dgm:pt modelId="{7D386FE7-A239-4639-81B2-841E009D6CBB}" type="pres">
      <dgm:prSet presAssocID="{69134C17-FC4F-4101-827A-26153D6F59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CA56E61-A023-4FD8-AA92-D885B2F68807}" type="pres">
      <dgm:prSet presAssocID="{69134C17-FC4F-4101-827A-26153D6F5915}" presName="spaceRect" presStyleCnt="0"/>
      <dgm:spPr/>
    </dgm:pt>
    <dgm:pt modelId="{34570A34-4CAE-4638-A32C-FE1FFDBBC406}" type="pres">
      <dgm:prSet presAssocID="{69134C17-FC4F-4101-827A-26153D6F5915}" presName="parTx" presStyleLbl="revTx" presStyleIdx="1" presStyleCnt="4">
        <dgm:presLayoutVars>
          <dgm:chMax val="0"/>
          <dgm:chPref val="0"/>
        </dgm:presLayoutVars>
      </dgm:prSet>
      <dgm:spPr/>
    </dgm:pt>
    <dgm:pt modelId="{31FB3909-D192-483B-8177-38B7A945FAA4}" type="pres">
      <dgm:prSet presAssocID="{8546D788-0A8F-47C8-AC69-014B7B295EA3}" presName="sibTrans" presStyleCnt="0"/>
      <dgm:spPr/>
    </dgm:pt>
    <dgm:pt modelId="{17CEBDDA-B722-4F78-9EB3-267A2F38183A}" type="pres">
      <dgm:prSet presAssocID="{4DD7EC39-3DC4-450D-9E76-8A30727350ED}" presName="compNode" presStyleCnt="0"/>
      <dgm:spPr/>
    </dgm:pt>
    <dgm:pt modelId="{9BBB42F8-02C7-49FA-9A96-56E578D1AF72}" type="pres">
      <dgm:prSet presAssocID="{4DD7EC39-3DC4-450D-9E76-8A30727350ED}" presName="bgRect" presStyleLbl="bgShp" presStyleIdx="2" presStyleCnt="4"/>
      <dgm:spPr/>
    </dgm:pt>
    <dgm:pt modelId="{B7091ADE-5D08-44E7-82DB-8BCB7BBC0319}" type="pres">
      <dgm:prSet presAssocID="{4DD7EC39-3DC4-450D-9E76-8A30727350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15D54D10-FA6B-48B1-BAC6-F55828FA9030}" type="pres">
      <dgm:prSet presAssocID="{4DD7EC39-3DC4-450D-9E76-8A30727350ED}" presName="spaceRect" presStyleCnt="0"/>
      <dgm:spPr/>
    </dgm:pt>
    <dgm:pt modelId="{471EB8DB-4010-4DC7-8C9B-CFECB782C59D}" type="pres">
      <dgm:prSet presAssocID="{4DD7EC39-3DC4-450D-9E76-8A30727350ED}" presName="parTx" presStyleLbl="revTx" presStyleIdx="2" presStyleCnt="4">
        <dgm:presLayoutVars>
          <dgm:chMax val="0"/>
          <dgm:chPref val="0"/>
        </dgm:presLayoutVars>
      </dgm:prSet>
      <dgm:spPr/>
    </dgm:pt>
    <dgm:pt modelId="{98AE7EFB-7FBE-47E3-8181-F66102B46F45}" type="pres">
      <dgm:prSet presAssocID="{6B399A9D-F2C0-480D-AF4F-52FCC7B51D4C}" presName="sibTrans" presStyleCnt="0"/>
      <dgm:spPr/>
    </dgm:pt>
    <dgm:pt modelId="{8A696A51-EEAA-4ADE-9D8D-E714F1E0E838}" type="pres">
      <dgm:prSet presAssocID="{B0F9EE53-7F27-4DB9-8DB2-B8BB617FE010}" presName="compNode" presStyleCnt="0"/>
      <dgm:spPr/>
    </dgm:pt>
    <dgm:pt modelId="{DBE0F9BF-CF98-42D0-9F69-AA69E3C210DD}" type="pres">
      <dgm:prSet presAssocID="{B0F9EE53-7F27-4DB9-8DB2-B8BB617FE010}" presName="bgRect" presStyleLbl="bgShp" presStyleIdx="3" presStyleCnt="4"/>
      <dgm:spPr/>
    </dgm:pt>
    <dgm:pt modelId="{201597DB-0CBE-459A-8782-1F98878DC1BC}" type="pres">
      <dgm:prSet presAssocID="{B0F9EE53-7F27-4DB9-8DB2-B8BB617FE0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E0A0691F-AC19-4407-9B6E-B8E8AF59081D}" type="pres">
      <dgm:prSet presAssocID="{B0F9EE53-7F27-4DB9-8DB2-B8BB617FE010}" presName="spaceRect" presStyleCnt="0"/>
      <dgm:spPr/>
    </dgm:pt>
    <dgm:pt modelId="{0259ACD9-ED57-4984-A510-F0B22EF2A024}" type="pres">
      <dgm:prSet presAssocID="{B0F9EE53-7F27-4DB9-8DB2-B8BB617FE0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E0F4808-E80B-4756-96B0-4E9C18A6143E}" srcId="{A2805396-9557-453E-A2EC-2B3D4B07FBD3}" destId="{B0F9EE53-7F27-4DB9-8DB2-B8BB617FE010}" srcOrd="3" destOrd="0" parTransId="{FB025A23-8A4F-4E26-A935-72167A80AEBA}" sibTransId="{819CD1D5-CF0F-449F-B616-5F43E608D3B5}"/>
    <dgm:cxn modelId="{B2B15924-9183-4978-A59B-ECA6042326EC}" type="presOf" srcId="{4DD7EC39-3DC4-450D-9E76-8A30727350ED}" destId="{471EB8DB-4010-4DC7-8C9B-CFECB782C59D}" srcOrd="0" destOrd="0" presId="urn:microsoft.com/office/officeart/2018/2/layout/IconVerticalSolidList"/>
    <dgm:cxn modelId="{F8CD7F24-22FB-4BC1-B630-C75B5C8A8CED}" type="presOf" srcId="{A2805396-9557-453E-A2EC-2B3D4B07FBD3}" destId="{5D1DECDD-02C4-4921-BC98-E0246959C1D6}" srcOrd="0" destOrd="0" presId="urn:microsoft.com/office/officeart/2018/2/layout/IconVerticalSolidList"/>
    <dgm:cxn modelId="{A4A6BD39-7BB0-446A-92D8-58E92AF96662}" type="presOf" srcId="{72A94953-13B8-45E6-BC03-001D87602FC7}" destId="{6CFCA200-BA2A-4B4C-A60C-134757540DC7}" srcOrd="0" destOrd="0" presId="urn:microsoft.com/office/officeart/2018/2/layout/IconVerticalSolidList"/>
    <dgm:cxn modelId="{D774D252-367E-43C8-965F-D0D73E8116F5}" type="presOf" srcId="{69134C17-FC4F-4101-827A-26153D6F5915}" destId="{34570A34-4CAE-4638-A32C-FE1FFDBBC406}" srcOrd="0" destOrd="0" presId="urn:microsoft.com/office/officeart/2018/2/layout/IconVerticalSolidList"/>
    <dgm:cxn modelId="{79EBE1D3-4173-4EE0-8F1D-43A57D8984D8}" srcId="{A2805396-9557-453E-A2EC-2B3D4B07FBD3}" destId="{69134C17-FC4F-4101-827A-26153D6F5915}" srcOrd="1" destOrd="0" parTransId="{38E8A139-B3B1-4B2D-9930-64675585C2DA}" sibTransId="{8546D788-0A8F-47C8-AC69-014B7B295EA3}"/>
    <dgm:cxn modelId="{F4C17FD9-68A0-4333-88A7-BD4EA252AF1E}" type="presOf" srcId="{B0F9EE53-7F27-4DB9-8DB2-B8BB617FE010}" destId="{0259ACD9-ED57-4984-A510-F0B22EF2A024}" srcOrd="0" destOrd="0" presId="urn:microsoft.com/office/officeart/2018/2/layout/IconVerticalSolidList"/>
    <dgm:cxn modelId="{E8836FE0-0F8F-4FAF-B5FC-9E04561B1243}" srcId="{A2805396-9557-453E-A2EC-2B3D4B07FBD3}" destId="{72A94953-13B8-45E6-BC03-001D87602FC7}" srcOrd="0" destOrd="0" parTransId="{5BDC65C6-7099-4BDD-A462-3858FE945C3D}" sibTransId="{395EA117-8710-4073-A226-220B3CA43853}"/>
    <dgm:cxn modelId="{2D10D1F7-3D81-4AE8-A155-0D99C9A2DDD7}" srcId="{A2805396-9557-453E-A2EC-2B3D4B07FBD3}" destId="{4DD7EC39-3DC4-450D-9E76-8A30727350ED}" srcOrd="2" destOrd="0" parTransId="{B78915AC-9751-49E3-8EA7-CBFF9CD43A76}" sibTransId="{6B399A9D-F2C0-480D-AF4F-52FCC7B51D4C}"/>
    <dgm:cxn modelId="{E70DF238-A43B-488F-B99F-DAED2F44A78E}" type="presParOf" srcId="{5D1DECDD-02C4-4921-BC98-E0246959C1D6}" destId="{0E94F943-D9D9-496D-AEC1-270AFCEFFAF4}" srcOrd="0" destOrd="0" presId="urn:microsoft.com/office/officeart/2018/2/layout/IconVerticalSolidList"/>
    <dgm:cxn modelId="{F2491CFF-5823-460A-B9A2-B9FEA422BCA5}" type="presParOf" srcId="{0E94F943-D9D9-496D-AEC1-270AFCEFFAF4}" destId="{4A317C4D-F3DF-41FF-9DD8-E10C4CDA4B97}" srcOrd="0" destOrd="0" presId="urn:microsoft.com/office/officeart/2018/2/layout/IconVerticalSolidList"/>
    <dgm:cxn modelId="{D404EAD4-E82B-4106-8855-CEEB8C9AC261}" type="presParOf" srcId="{0E94F943-D9D9-496D-AEC1-270AFCEFFAF4}" destId="{DFEE1B8C-D6DF-408E-8FD6-E431F097CDA3}" srcOrd="1" destOrd="0" presId="urn:microsoft.com/office/officeart/2018/2/layout/IconVerticalSolidList"/>
    <dgm:cxn modelId="{FF901052-C114-4930-AF4F-31B492F27686}" type="presParOf" srcId="{0E94F943-D9D9-496D-AEC1-270AFCEFFAF4}" destId="{2D278591-A9DA-4946-BC1B-F945B46020F6}" srcOrd="2" destOrd="0" presId="urn:microsoft.com/office/officeart/2018/2/layout/IconVerticalSolidList"/>
    <dgm:cxn modelId="{C079FE5C-C612-4AE5-AF75-46697AACE558}" type="presParOf" srcId="{0E94F943-D9D9-496D-AEC1-270AFCEFFAF4}" destId="{6CFCA200-BA2A-4B4C-A60C-134757540DC7}" srcOrd="3" destOrd="0" presId="urn:microsoft.com/office/officeart/2018/2/layout/IconVerticalSolidList"/>
    <dgm:cxn modelId="{EDB3E178-7B35-4931-9843-62AA17AAE095}" type="presParOf" srcId="{5D1DECDD-02C4-4921-BC98-E0246959C1D6}" destId="{A28EA122-7096-4037-8D90-A3423CA120C1}" srcOrd="1" destOrd="0" presId="urn:microsoft.com/office/officeart/2018/2/layout/IconVerticalSolidList"/>
    <dgm:cxn modelId="{97679D7F-F952-42C3-8BE9-A1F041B637AE}" type="presParOf" srcId="{5D1DECDD-02C4-4921-BC98-E0246959C1D6}" destId="{56D01A98-1205-4096-9C97-A7831FD5D773}" srcOrd="2" destOrd="0" presId="urn:microsoft.com/office/officeart/2018/2/layout/IconVerticalSolidList"/>
    <dgm:cxn modelId="{714AD38F-D165-4856-A1F3-BB3C878F2136}" type="presParOf" srcId="{56D01A98-1205-4096-9C97-A7831FD5D773}" destId="{F219F3B5-C135-4EF3-9BAA-16155333CEC5}" srcOrd="0" destOrd="0" presId="urn:microsoft.com/office/officeart/2018/2/layout/IconVerticalSolidList"/>
    <dgm:cxn modelId="{83A62985-88A7-4155-86F4-E297FD715A7E}" type="presParOf" srcId="{56D01A98-1205-4096-9C97-A7831FD5D773}" destId="{7D386FE7-A239-4639-81B2-841E009D6CBB}" srcOrd="1" destOrd="0" presId="urn:microsoft.com/office/officeart/2018/2/layout/IconVerticalSolidList"/>
    <dgm:cxn modelId="{C70B328C-7DDA-48F3-ACFE-E7CCE5DF1972}" type="presParOf" srcId="{56D01A98-1205-4096-9C97-A7831FD5D773}" destId="{8CA56E61-A023-4FD8-AA92-D885B2F68807}" srcOrd="2" destOrd="0" presId="urn:microsoft.com/office/officeart/2018/2/layout/IconVerticalSolidList"/>
    <dgm:cxn modelId="{6C4601B5-5BC8-4344-AD0E-2724086F8F2F}" type="presParOf" srcId="{56D01A98-1205-4096-9C97-A7831FD5D773}" destId="{34570A34-4CAE-4638-A32C-FE1FFDBBC406}" srcOrd="3" destOrd="0" presId="urn:microsoft.com/office/officeart/2018/2/layout/IconVerticalSolidList"/>
    <dgm:cxn modelId="{067DEEFE-DA56-4791-96CE-75176F5274AB}" type="presParOf" srcId="{5D1DECDD-02C4-4921-BC98-E0246959C1D6}" destId="{31FB3909-D192-483B-8177-38B7A945FAA4}" srcOrd="3" destOrd="0" presId="urn:microsoft.com/office/officeart/2018/2/layout/IconVerticalSolidList"/>
    <dgm:cxn modelId="{80C84B20-0448-426A-9A57-D901F6B39FB5}" type="presParOf" srcId="{5D1DECDD-02C4-4921-BC98-E0246959C1D6}" destId="{17CEBDDA-B722-4F78-9EB3-267A2F38183A}" srcOrd="4" destOrd="0" presId="urn:microsoft.com/office/officeart/2018/2/layout/IconVerticalSolidList"/>
    <dgm:cxn modelId="{170D8A84-7695-44A0-82F6-355D8015C849}" type="presParOf" srcId="{17CEBDDA-B722-4F78-9EB3-267A2F38183A}" destId="{9BBB42F8-02C7-49FA-9A96-56E578D1AF72}" srcOrd="0" destOrd="0" presId="urn:microsoft.com/office/officeart/2018/2/layout/IconVerticalSolidList"/>
    <dgm:cxn modelId="{2C3C9095-5EF7-43F9-947D-91F768AD26B0}" type="presParOf" srcId="{17CEBDDA-B722-4F78-9EB3-267A2F38183A}" destId="{B7091ADE-5D08-44E7-82DB-8BCB7BBC0319}" srcOrd="1" destOrd="0" presId="urn:microsoft.com/office/officeart/2018/2/layout/IconVerticalSolidList"/>
    <dgm:cxn modelId="{7891D56C-D21E-481C-B803-209C623C93BD}" type="presParOf" srcId="{17CEBDDA-B722-4F78-9EB3-267A2F38183A}" destId="{15D54D10-FA6B-48B1-BAC6-F55828FA9030}" srcOrd="2" destOrd="0" presId="urn:microsoft.com/office/officeart/2018/2/layout/IconVerticalSolidList"/>
    <dgm:cxn modelId="{4D1B6A4E-C4A2-4AEC-AD23-D8BD97F8BA5C}" type="presParOf" srcId="{17CEBDDA-B722-4F78-9EB3-267A2F38183A}" destId="{471EB8DB-4010-4DC7-8C9B-CFECB782C59D}" srcOrd="3" destOrd="0" presId="urn:microsoft.com/office/officeart/2018/2/layout/IconVerticalSolidList"/>
    <dgm:cxn modelId="{3F05ABB3-4972-4E6C-A9E7-3DC2CB9AC32C}" type="presParOf" srcId="{5D1DECDD-02C4-4921-BC98-E0246959C1D6}" destId="{98AE7EFB-7FBE-47E3-8181-F66102B46F45}" srcOrd="5" destOrd="0" presId="urn:microsoft.com/office/officeart/2018/2/layout/IconVerticalSolidList"/>
    <dgm:cxn modelId="{E78AE639-FC66-4FD5-91ED-A032895F8854}" type="presParOf" srcId="{5D1DECDD-02C4-4921-BC98-E0246959C1D6}" destId="{8A696A51-EEAA-4ADE-9D8D-E714F1E0E838}" srcOrd="6" destOrd="0" presId="urn:microsoft.com/office/officeart/2018/2/layout/IconVerticalSolidList"/>
    <dgm:cxn modelId="{72C106A5-E8EC-44DA-9E3B-47FA2AB0B349}" type="presParOf" srcId="{8A696A51-EEAA-4ADE-9D8D-E714F1E0E838}" destId="{DBE0F9BF-CF98-42D0-9F69-AA69E3C210DD}" srcOrd="0" destOrd="0" presId="urn:microsoft.com/office/officeart/2018/2/layout/IconVerticalSolidList"/>
    <dgm:cxn modelId="{8D3E6B1C-A2A1-45F4-AD8A-612D16AAD056}" type="presParOf" srcId="{8A696A51-EEAA-4ADE-9D8D-E714F1E0E838}" destId="{201597DB-0CBE-459A-8782-1F98878DC1BC}" srcOrd="1" destOrd="0" presId="urn:microsoft.com/office/officeart/2018/2/layout/IconVerticalSolidList"/>
    <dgm:cxn modelId="{74D05DAE-F592-407F-95C4-9677A4346D8D}" type="presParOf" srcId="{8A696A51-EEAA-4ADE-9D8D-E714F1E0E838}" destId="{E0A0691F-AC19-4407-9B6E-B8E8AF59081D}" srcOrd="2" destOrd="0" presId="urn:microsoft.com/office/officeart/2018/2/layout/IconVerticalSolidList"/>
    <dgm:cxn modelId="{3EA5011E-C5C6-4274-B166-6BD24B437384}" type="presParOf" srcId="{8A696A51-EEAA-4ADE-9D8D-E714F1E0E838}" destId="{0259ACD9-ED57-4984-A510-F0B22EF2A0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2942A-A24F-4E36-AE9C-FE116CF026F1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4F3C42-1D81-402F-A923-EA393E397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 and cloud democratize access to advanced tech.</a:t>
          </a:r>
        </a:p>
      </dgm:t>
    </dgm:pt>
    <dgm:pt modelId="{90CBAE19-A8FF-4A10-8AD5-6459C7671F61}" type="parTrans" cxnId="{1666561B-D217-4BF2-BE58-8772C15F8A20}">
      <dgm:prSet/>
      <dgm:spPr/>
      <dgm:t>
        <a:bodyPr/>
        <a:lstStyle/>
        <a:p>
          <a:endParaRPr lang="en-US"/>
        </a:p>
      </dgm:t>
    </dgm:pt>
    <dgm:pt modelId="{C193BA2D-B7F9-4923-8A9D-6E7B49693A61}" type="sibTrans" cxnId="{1666561B-D217-4BF2-BE58-8772C15F8A20}">
      <dgm:prSet/>
      <dgm:spPr/>
      <dgm:t>
        <a:bodyPr/>
        <a:lstStyle/>
        <a:p>
          <a:endParaRPr lang="en-US"/>
        </a:p>
      </dgm:t>
    </dgm:pt>
    <dgm:pt modelId="{C470711D-B801-4ED4-BE26-3F86AC0DF6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challenges: security, cost, ethics.</a:t>
          </a:r>
        </a:p>
      </dgm:t>
    </dgm:pt>
    <dgm:pt modelId="{E8880242-538B-4E0F-80F1-2CE0D8412409}" type="parTrans" cxnId="{E20CE7D3-D90E-44FC-890F-0277A4EE440D}">
      <dgm:prSet/>
      <dgm:spPr/>
      <dgm:t>
        <a:bodyPr/>
        <a:lstStyle/>
        <a:p>
          <a:endParaRPr lang="en-US"/>
        </a:p>
      </dgm:t>
    </dgm:pt>
    <dgm:pt modelId="{12C72567-43E2-4D9A-97AC-B00A62251611}" type="sibTrans" cxnId="{E20CE7D3-D90E-44FC-890F-0277A4EE440D}">
      <dgm:prSet/>
      <dgm:spPr/>
      <dgm:t>
        <a:bodyPr/>
        <a:lstStyle/>
        <a:p>
          <a:endParaRPr lang="en-US"/>
        </a:p>
      </dgm:t>
    </dgm:pt>
    <dgm:pt modelId="{4718D186-41A2-401C-9610-4BEDB4B6B2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 organizational strategies to maximize synergy.</a:t>
          </a:r>
        </a:p>
      </dgm:t>
    </dgm:pt>
    <dgm:pt modelId="{A0A3B3F3-94EB-4D0B-AA26-C76388FADBF0}" type="parTrans" cxnId="{84357882-6403-497F-BD94-C74CEE5E496F}">
      <dgm:prSet/>
      <dgm:spPr/>
      <dgm:t>
        <a:bodyPr/>
        <a:lstStyle/>
        <a:p>
          <a:endParaRPr lang="en-US"/>
        </a:p>
      </dgm:t>
    </dgm:pt>
    <dgm:pt modelId="{79CAB438-483E-4F50-AA5B-17328EB14601}" type="sibTrans" cxnId="{84357882-6403-497F-BD94-C74CEE5E496F}">
      <dgm:prSet/>
      <dgm:spPr/>
      <dgm:t>
        <a:bodyPr/>
        <a:lstStyle/>
        <a:p>
          <a:endParaRPr lang="en-US"/>
        </a:p>
      </dgm:t>
    </dgm:pt>
    <dgm:pt modelId="{CA4F9D35-5FAA-40FC-A371-AC17FF1B8B52}" type="pres">
      <dgm:prSet presAssocID="{FE62942A-A24F-4E36-AE9C-FE116CF026F1}" presName="root" presStyleCnt="0">
        <dgm:presLayoutVars>
          <dgm:dir/>
          <dgm:resizeHandles val="exact"/>
        </dgm:presLayoutVars>
      </dgm:prSet>
      <dgm:spPr/>
    </dgm:pt>
    <dgm:pt modelId="{5A048246-A5F1-4AC0-A3B7-C651DEA5C5CA}" type="pres">
      <dgm:prSet presAssocID="{974F3C42-1D81-402F-A923-EA393E397D1F}" presName="compNode" presStyleCnt="0"/>
      <dgm:spPr/>
    </dgm:pt>
    <dgm:pt modelId="{FF2B01A2-6ECB-4ED1-9003-D8D15CBD8BF1}" type="pres">
      <dgm:prSet presAssocID="{974F3C42-1D81-402F-A923-EA393E397D1F}" presName="bgRect" presStyleLbl="bgShp" presStyleIdx="0" presStyleCnt="3"/>
      <dgm:spPr/>
    </dgm:pt>
    <dgm:pt modelId="{5E415D99-E406-431F-A104-179557D5D6B2}" type="pres">
      <dgm:prSet presAssocID="{974F3C42-1D81-402F-A923-EA393E397D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A7861045-683B-4899-B2D8-ABCC1BA42E3C}" type="pres">
      <dgm:prSet presAssocID="{974F3C42-1D81-402F-A923-EA393E397D1F}" presName="spaceRect" presStyleCnt="0"/>
      <dgm:spPr/>
    </dgm:pt>
    <dgm:pt modelId="{5A04564F-39C7-4D8E-9477-9F73A8A8F1C4}" type="pres">
      <dgm:prSet presAssocID="{974F3C42-1D81-402F-A923-EA393E397D1F}" presName="parTx" presStyleLbl="revTx" presStyleIdx="0" presStyleCnt="3">
        <dgm:presLayoutVars>
          <dgm:chMax val="0"/>
          <dgm:chPref val="0"/>
        </dgm:presLayoutVars>
      </dgm:prSet>
      <dgm:spPr/>
    </dgm:pt>
    <dgm:pt modelId="{83EF5144-AEEC-42B6-A15D-ACD76288CF46}" type="pres">
      <dgm:prSet presAssocID="{C193BA2D-B7F9-4923-8A9D-6E7B49693A61}" presName="sibTrans" presStyleCnt="0"/>
      <dgm:spPr/>
    </dgm:pt>
    <dgm:pt modelId="{F8AEEA18-6804-45F5-91D1-479BAFA87B77}" type="pres">
      <dgm:prSet presAssocID="{C470711D-B801-4ED4-BE26-3F86AC0DF615}" presName="compNode" presStyleCnt="0"/>
      <dgm:spPr/>
    </dgm:pt>
    <dgm:pt modelId="{E9F33EDF-DA13-4DA6-AB20-5262BB836404}" type="pres">
      <dgm:prSet presAssocID="{C470711D-B801-4ED4-BE26-3F86AC0DF615}" presName="bgRect" presStyleLbl="bgShp" presStyleIdx="1" presStyleCnt="3"/>
      <dgm:spPr/>
    </dgm:pt>
    <dgm:pt modelId="{80D969A7-C97F-42E0-9DD3-0506E9A438A6}" type="pres">
      <dgm:prSet presAssocID="{C470711D-B801-4ED4-BE26-3F86AC0DF6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4604DF8-5818-488C-BE92-C560FD1B4A5C}" type="pres">
      <dgm:prSet presAssocID="{C470711D-B801-4ED4-BE26-3F86AC0DF615}" presName="spaceRect" presStyleCnt="0"/>
      <dgm:spPr/>
    </dgm:pt>
    <dgm:pt modelId="{2D52BD1C-676F-4739-A20D-5D8E6EAB207B}" type="pres">
      <dgm:prSet presAssocID="{C470711D-B801-4ED4-BE26-3F86AC0DF615}" presName="parTx" presStyleLbl="revTx" presStyleIdx="1" presStyleCnt="3">
        <dgm:presLayoutVars>
          <dgm:chMax val="0"/>
          <dgm:chPref val="0"/>
        </dgm:presLayoutVars>
      </dgm:prSet>
      <dgm:spPr/>
    </dgm:pt>
    <dgm:pt modelId="{1553C312-15D5-4641-B10E-39B4C24406A3}" type="pres">
      <dgm:prSet presAssocID="{12C72567-43E2-4D9A-97AC-B00A62251611}" presName="sibTrans" presStyleCnt="0"/>
      <dgm:spPr/>
    </dgm:pt>
    <dgm:pt modelId="{9E023FFB-051D-4A9D-8CD6-7542C53744F0}" type="pres">
      <dgm:prSet presAssocID="{4718D186-41A2-401C-9610-4BEDB4B6B25D}" presName="compNode" presStyleCnt="0"/>
      <dgm:spPr/>
    </dgm:pt>
    <dgm:pt modelId="{B09791E0-F61B-4F86-ACBA-97FEBB8204AE}" type="pres">
      <dgm:prSet presAssocID="{4718D186-41A2-401C-9610-4BEDB4B6B25D}" presName="bgRect" presStyleLbl="bgShp" presStyleIdx="2" presStyleCnt="3"/>
      <dgm:spPr/>
    </dgm:pt>
    <dgm:pt modelId="{563F6C43-0686-40D9-AAF5-9942DE298450}" type="pres">
      <dgm:prSet presAssocID="{4718D186-41A2-401C-9610-4BEDB4B6B2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B9B7F25-D984-424D-99AE-576FB14C9AFC}" type="pres">
      <dgm:prSet presAssocID="{4718D186-41A2-401C-9610-4BEDB4B6B25D}" presName="spaceRect" presStyleCnt="0"/>
      <dgm:spPr/>
    </dgm:pt>
    <dgm:pt modelId="{8F4ED1CF-8FB7-4718-BC7A-6689C1D922BD}" type="pres">
      <dgm:prSet presAssocID="{4718D186-41A2-401C-9610-4BEDB4B6B2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66561B-D217-4BF2-BE58-8772C15F8A20}" srcId="{FE62942A-A24F-4E36-AE9C-FE116CF026F1}" destId="{974F3C42-1D81-402F-A923-EA393E397D1F}" srcOrd="0" destOrd="0" parTransId="{90CBAE19-A8FF-4A10-8AD5-6459C7671F61}" sibTransId="{C193BA2D-B7F9-4923-8A9D-6E7B49693A61}"/>
    <dgm:cxn modelId="{E7042423-8FC5-4528-985B-BC635D9A7048}" type="presOf" srcId="{FE62942A-A24F-4E36-AE9C-FE116CF026F1}" destId="{CA4F9D35-5FAA-40FC-A371-AC17FF1B8B52}" srcOrd="0" destOrd="0" presId="urn:microsoft.com/office/officeart/2018/2/layout/IconVerticalSolidList"/>
    <dgm:cxn modelId="{298DD962-5CAC-4C9B-974C-2D7F2E2D54ED}" type="presOf" srcId="{C470711D-B801-4ED4-BE26-3F86AC0DF615}" destId="{2D52BD1C-676F-4739-A20D-5D8E6EAB207B}" srcOrd="0" destOrd="0" presId="urn:microsoft.com/office/officeart/2018/2/layout/IconVerticalSolidList"/>
    <dgm:cxn modelId="{C74EDE70-B24E-462D-BD21-0EAB5036438A}" type="presOf" srcId="{974F3C42-1D81-402F-A923-EA393E397D1F}" destId="{5A04564F-39C7-4D8E-9477-9F73A8A8F1C4}" srcOrd="0" destOrd="0" presId="urn:microsoft.com/office/officeart/2018/2/layout/IconVerticalSolidList"/>
    <dgm:cxn modelId="{84357882-6403-497F-BD94-C74CEE5E496F}" srcId="{FE62942A-A24F-4E36-AE9C-FE116CF026F1}" destId="{4718D186-41A2-401C-9610-4BEDB4B6B25D}" srcOrd="2" destOrd="0" parTransId="{A0A3B3F3-94EB-4D0B-AA26-C76388FADBF0}" sibTransId="{79CAB438-483E-4F50-AA5B-17328EB14601}"/>
    <dgm:cxn modelId="{5BB758A0-3E57-407D-9C3E-FA54682840D8}" type="presOf" srcId="{4718D186-41A2-401C-9610-4BEDB4B6B25D}" destId="{8F4ED1CF-8FB7-4718-BC7A-6689C1D922BD}" srcOrd="0" destOrd="0" presId="urn:microsoft.com/office/officeart/2018/2/layout/IconVerticalSolidList"/>
    <dgm:cxn modelId="{E20CE7D3-D90E-44FC-890F-0277A4EE440D}" srcId="{FE62942A-A24F-4E36-AE9C-FE116CF026F1}" destId="{C470711D-B801-4ED4-BE26-3F86AC0DF615}" srcOrd="1" destOrd="0" parTransId="{E8880242-538B-4E0F-80F1-2CE0D8412409}" sibTransId="{12C72567-43E2-4D9A-97AC-B00A62251611}"/>
    <dgm:cxn modelId="{10BB3508-AE09-4795-B006-6E08C8D4CEBB}" type="presParOf" srcId="{CA4F9D35-5FAA-40FC-A371-AC17FF1B8B52}" destId="{5A048246-A5F1-4AC0-A3B7-C651DEA5C5CA}" srcOrd="0" destOrd="0" presId="urn:microsoft.com/office/officeart/2018/2/layout/IconVerticalSolidList"/>
    <dgm:cxn modelId="{42178F01-7210-4328-A700-527692789B37}" type="presParOf" srcId="{5A048246-A5F1-4AC0-A3B7-C651DEA5C5CA}" destId="{FF2B01A2-6ECB-4ED1-9003-D8D15CBD8BF1}" srcOrd="0" destOrd="0" presId="urn:microsoft.com/office/officeart/2018/2/layout/IconVerticalSolidList"/>
    <dgm:cxn modelId="{4534B12D-D600-46FA-9551-68CA6546134D}" type="presParOf" srcId="{5A048246-A5F1-4AC0-A3B7-C651DEA5C5CA}" destId="{5E415D99-E406-431F-A104-179557D5D6B2}" srcOrd="1" destOrd="0" presId="urn:microsoft.com/office/officeart/2018/2/layout/IconVerticalSolidList"/>
    <dgm:cxn modelId="{4D728953-061F-4926-BD34-61C353188A43}" type="presParOf" srcId="{5A048246-A5F1-4AC0-A3B7-C651DEA5C5CA}" destId="{A7861045-683B-4899-B2D8-ABCC1BA42E3C}" srcOrd="2" destOrd="0" presId="urn:microsoft.com/office/officeart/2018/2/layout/IconVerticalSolidList"/>
    <dgm:cxn modelId="{22041E43-E8E2-463E-B5B6-F6C9D5082986}" type="presParOf" srcId="{5A048246-A5F1-4AC0-A3B7-C651DEA5C5CA}" destId="{5A04564F-39C7-4D8E-9477-9F73A8A8F1C4}" srcOrd="3" destOrd="0" presId="urn:microsoft.com/office/officeart/2018/2/layout/IconVerticalSolidList"/>
    <dgm:cxn modelId="{2899BEB6-C248-4A33-882D-C90047818FDD}" type="presParOf" srcId="{CA4F9D35-5FAA-40FC-A371-AC17FF1B8B52}" destId="{83EF5144-AEEC-42B6-A15D-ACD76288CF46}" srcOrd="1" destOrd="0" presId="urn:microsoft.com/office/officeart/2018/2/layout/IconVerticalSolidList"/>
    <dgm:cxn modelId="{745B8194-3830-4661-B039-C62ED7450B56}" type="presParOf" srcId="{CA4F9D35-5FAA-40FC-A371-AC17FF1B8B52}" destId="{F8AEEA18-6804-45F5-91D1-479BAFA87B77}" srcOrd="2" destOrd="0" presId="urn:microsoft.com/office/officeart/2018/2/layout/IconVerticalSolidList"/>
    <dgm:cxn modelId="{606DF2FE-58CA-4BE8-9055-B9504231D12B}" type="presParOf" srcId="{F8AEEA18-6804-45F5-91D1-479BAFA87B77}" destId="{E9F33EDF-DA13-4DA6-AB20-5262BB836404}" srcOrd="0" destOrd="0" presId="urn:microsoft.com/office/officeart/2018/2/layout/IconVerticalSolidList"/>
    <dgm:cxn modelId="{DFB7C23E-38A1-4391-BDF6-0FDD2151842E}" type="presParOf" srcId="{F8AEEA18-6804-45F5-91D1-479BAFA87B77}" destId="{80D969A7-C97F-42E0-9DD3-0506E9A438A6}" srcOrd="1" destOrd="0" presId="urn:microsoft.com/office/officeart/2018/2/layout/IconVerticalSolidList"/>
    <dgm:cxn modelId="{0F20DB44-B1DD-4CAA-88F3-8B29F4DDE5AF}" type="presParOf" srcId="{F8AEEA18-6804-45F5-91D1-479BAFA87B77}" destId="{D4604DF8-5818-488C-BE92-C560FD1B4A5C}" srcOrd="2" destOrd="0" presId="urn:microsoft.com/office/officeart/2018/2/layout/IconVerticalSolidList"/>
    <dgm:cxn modelId="{42638338-5EBD-46D3-BCCE-5A2D0C18A945}" type="presParOf" srcId="{F8AEEA18-6804-45F5-91D1-479BAFA87B77}" destId="{2D52BD1C-676F-4739-A20D-5D8E6EAB207B}" srcOrd="3" destOrd="0" presId="urn:microsoft.com/office/officeart/2018/2/layout/IconVerticalSolidList"/>
    <dgm:cxn modelId="{E44C4F2D-E725-4AB9-92FA-1BEF6511D282}" type="presParOf" srcId="{CA4F9D35-5FAA-40FC-A371-AC17FF1B8B52}" destId="{1553C312-15D5-4641-B10E-39B4C24406A3}" srcOrd="3" destOrd="0" presId="urn:microsoft.com/office/officeart/2018/2/layout/IconVerticalSolidList"/>
    <dgm:cxn modelId="{06EF56D8-3D8B-4983-B631-7C34AA199B1D}" type="presParOf" srcId="{CA4F9D35-5FAA-40FC-A371-AC17FF1B8B52}" destId="{9E023FFB-051D-4A9D-8CD6-7542C53744F0}" srcOrd="4" destOrd="0" presId="urn:microsoft.com/office/officeart/2018/2/layout/IconVerticalSolidList"/>
    <dgm:cxn modelId="{F667F740-43A3-4997-86CE-BED474936B9A}" type="presParOf" srcId="{9E023FFB-051D-4A9D-8CD6-7542C53744F0}" destId="{B09791E0-F61B-4F86-ACBA-97FEBB8204AE}" srcOrd="0" destOrd="0" presId="urn:microsoft.com/office/officeart/2018/2/layout/IconVerticalSolidList"/>
    <dgm:cxn modelId="{0F2A1B9C-0326-413E-A016-A85D2849622F}" type="presParOf" srcId="{9E023FFB-051D-4A9D-8CD6-7542C53744F0}" destId="{563F6C43-0686-40D9-AAF5-9942DE298450}" srcOrd="1" destOrd="0" presId="urn:microsoft.com/office/officeart/2018/2/layout/IconVerticalSolidList"/>
    <dgm:cxn modelId="{992D2143-0E52-420B-B6F8-BE8BC0DFA338}" type="presParOf" srcId="{9E023FFB-051D-4A9D-8CD6-7542C53744F0}" destId="{9B9B7F25-D984-424D-99AE-576FB14C9AFC}" srcOrd="2" destOrd="0" presId="urn:microsoft.com/office/officeart/2018/2/layout/IconVerticalSolidList"/>
    <dgm:cxn modelId="{FCDDA9E5-0A2D-461C-8042-E75A95A5E363}" type="presParOf" srcId="{9E023FFB-051D-4A9D-8CD6-7542C53744F0}" destId="{8F4ED1CF-8FB7-4718-BC7A-6689C1D922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4F5C0B-5187-4C87-86A4-B12BD1584AD3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3011882-466C-4F3A-96DE-FEDAB0771E26}">
      <dgm:prSet/>
      <dgm:spPr/>
      <dgm:t>
        <a:bodyPr/>
        <a:lstStyle/>
        <a:p>
          <a:r>
            <a:rPr lang="en-US"/>
            <a:t>Integrate</a:t>
          </a:r>
        </a:p>
      </dgm:t>
    </dgm:pt>
    <dgm:pt modelId="{6EBB5CFC-A2FF-431D-B919-93F3DE4D9377}" type="parTrans" cxnId="{B3E21BD6-62B8-4381-8B51-C9109EE0B06E}">
      <dgm:prSet/>
      <dgm:spPr/>
      <dgm:t>
        <a:bodyPr/>
        <a:lstStyle/>
        <a:p>
          <a:endParaRPr lang="en-US"/>
        </a:p>
      </dgm:t>
    </dgm:pt>
    <dgm:pt modelId="{7FBDFF22-F814-4D0E-B8D0-DC8AC20A4F4D}" type="sibTrans" cxnId="{B3E21BD6-62B8-4381-8B51-C9109EE0B06E}">
      <dgm:prSet/>
      <dgm:spPr/>
      <dgm:t>
        <a:bodyPr/>
        <a:lstStyle/>
        <a:p>
          <a:endParaRPr lang="en-US"/>
        </a:p>
      </dgm:t>
    </dgm:pt>
    <dgm:pt modelId="{FE46017E-77B0-41AA-8E4E-F3F8D908DB62}">
      <dgm:prSet/>
      <dgm:spPr/>
      <dgm:t>
        <a:bodyPr/>
        <a:lstStyle/>
        <a:p>
          <a:r>
            <a:rPr lang="en-US"/>
            <a:t>Integrate AI in cloud strategies now.</a:t>
          </a:r>
        </a:p>
      </dgm:t>
    </dgm:pt>
    <dgm:pt modelId="{CA7E70B8-5682-4F00-9574-A95684C7A6EE}" type="parTrans" cxnId="{4D3E1B60-37DA-426B-B74F-9EEFD37D7F1E}">
      <dgm:prSet/>
      <dgm:spPr/>
      <dgm:t>
        <a:bodyPr/>
        <a:lstStyle/>
        <a:p>
          <a:endParaRPr lang="en-US"/>
        </a:p>
      </dgm:t>
    </dgm:pt>
    <dgm:pt modelId="{ECF909C4-8495-4940-95E7-DEAB1A0258A8}" type="sibTrans" cxnId="{4D3E1B60-37DA-426B-B74F-9EEFD37D7F1E}">
      <dgm:prSet/>
      <dgm:spPr/>
      <dgm:t>
        <a:bodyPr/>
        <a:lstStyle/>
        <a:p>
          <a:endParaRPr lang="en-US"/>
        </a:p>
      </dgm:t>
    </dgm:pt>
    <dgm:pt modelId="{469E56F6-C8EF-4D3A-9100-DA15C80EDF6C}">
      <dgm:prSet/>
      <dgm:spPr/>
      <dgm:t>
        <a:bodyPr/>
        <a:lstStyle/>
        <a:p>
          <a:r>
            <a:rPr lang="en-US"/>
            <a:t>Invest in</a:t>
          </a:r>
        </a:p>
      </dgm:t>
    </dgm:pt>
    <dgm:pt modelId="{B0EC5802-656A-4233-9DE6-D543D5D22A4D}" type="parTrans" cxnId="{FE5E51C2-AB3F-4D59-925A-F076D373C1C9}">
      <dgm:prSet/>
      <dgm:spPr/>
      <dgm:t>
        <a:bodyPr/>
        <a:lstStyle/>
        <a:p>
          <a:endParaRPr lang="en-US"/>
        </a:p>
      </dgm:t>
    </dgm:pt>
    <dgm:pt modelId="{02BA3B33-7202-4CE2-9635-23697EF727E1}" type="sibTrans" cxnId="{FE5E51C2-AB3F-4D59-925A-F076D373C1C9}">
      <dgm:prSet/>
      <dgm:spPr/>
      <dgm:t>
        <a:bodyPr/>
        <a:lstStyle/>
        <a:p>
          <a:endParaRPr lang="en-US"/>
        </a:p>
      </dgm:t>
    </dgm:pt>
    <dgm:pt modelId="{0880FA77-961C-4E2A-BDED-B5755DAC6EBE}">
      <dgm:prSet/>
      <dgm:spPr/>
      <dgm:t>
        <a:bodyPr/>
        <a:lstStyle/>
        <a:p>
          <a:r>
            <a:rPr lang="en-US"/>
            <a:t>Invest in talent and tools for transformation.</a:t>
          </a:r>
        </a:p>
      </dgm:t>
    </dgm:pt>
    <dgm:pt modelId="{090DA01A-E0B9-4549-94E7-9EE6877DCD84}" type="parTrans" cxnId="{C6E1978C-9A91-49DF-B251-A81ADECBFCD5}">
      <dgm:prSet/>
      <dgm:spPr/>
      <dgm:t>
        <a:bodyPr/>
        <a:lstStyle/>
        <a:p>
          <a:endParaRPr lang="en-US"/>
        </a:p>
      </dgm:t>
    </dgm:pt>
    <dgm:pt modelId="{41221AB9-7D2E-4839-A747-FD73D8D114E3}" type="sibTrans" cxnId="{C6E1978C-9A91-49DF-B251-A81ADECBFCD5}">
      <dgm:prSet/>
      <dgm:spPr/>
      <dgm:t>
        <a:bodyPr/>
        <a:lstStyle/>
        <a:p>
          <a:endParaRPr lang="en-US"/>
        </a:p>
      </dgm:t>
    </dgm:pt>
    <dgm:pt modelId="{29A8D267-6AC8-47BC-AC71-C9FCCBD2C530}">
      <dgm:prSet/>
      <dgm:spPr/>
      <dgm:t>
        <a:bodyPr/>
        <a:lstStyle/>
        <a:p>
          <a:r>
            <a:rPr lang="en-US" dirty="0"/>
            <a:t>Collaborate</a:t>
          </a:r>
        </a:p>
      </dgm:t>
    </dgm:pt>
    <dgm:pt modelId="{D22145CC-C634-4FA2-8373-7D54E8582EE8}" type="parTrans" cxnId="{1D9CEABC-E2E9-4C7D-BE44-39A2A2DBE490}">
      <dgm:prSet/>
      <dgm:spPr/>
      <dgm:t>
        <a:bodyPr/>
        <a:lstStyle/>
        <a:p>
          <a:endParaRPr lang="en-US"/>
        </a:p>
      </dgm:t>
    </dgm:pt>
    <dgm:pt modelId="{F1807B7F-8F7F-47D7-9272-EFBFE785B69D}" type="sibTrans" cxnId="{1D9CEABC-E2E9-4C7D-BE44-39A2A2DBE490}">
      <dgm:prSet/>
      <dgm:spPr/>
      <dgm:t>
        <a:bodyPr/>
        <a:lstStyle/>
        <a:p>
          <a:endParaRPr lang="en-US"/>
        </a:p>
      </dgm:t>
    </dgm:pt>
    <dgm:pt modelId="{6DBC4705-888E-4493-B678-02E81A5F9E21}">
      <dgm:prSet/>
      <dgm:spPr/>
      <dgm:t>
        <a:bodyPr/>
        <a:lstStyle/>
        <a:p>
          <a:r>
            <a:rPr lang="en-US"/>
            <a:t>Collaborate to overcome barriers and unlock innovation.</a:t>
          </a:r>
        </a:p>
      </dgm:t>
    </dgm:pt>
    <dgm:pt modelId="{2C1F1EA1-51DA-493E-8ED1-37A22449EF67}" type="parTrans" cxnId="{F38B212D-98E9-4BF3-8C3B-FD47E9DDB169}">
      <dgm:prSet/>
      <dgm:spPr/>
      <dgm:t>
        <a:bodyPr/>
        <a:lstStyle/>
        <a:p>
          <a:endParaRPr lang="en-US"/>
        </a:p>
      </dgm:t>
    </dgm:pt>
    <dgm:pt modelId="{B4D498CF-16DC-4421-86D6-9B217A370A56}" type="sibTrans" cxnId="{F38B212D-98E9-4BF3-8C3B-FD47E9DDB169}">
      <dgm:prSet/>
      <dgm:spPr/>
      <dgm:t>
        <a:bodyPr/>
        <a:lstStyle/>
        <a:p>
          <a:endParaRPr lang="en-US"/>
        </a:p>
      </dgm:t>
    </dgm:pt>
    <dgm:pt modelId="{A3976596-CF26-48BA-9C24-BE2BADDFCF3C}" type="pres">
      <dgm:prSet presAssocID="{D64F5C0B-5187-4C87-86A4-B12BD1584AD3}" presName="Name0" presStyleCnt="0">
        <dgm:presLayoutVars>
          <dgm:dir/>
          <dgm:animLvl val="lvl"/>
          <dgm:resizeHandles val="exact"/>
        </dgm:presLayoutVars>
      </dgm:prSet>
      <dgm:spPr/>
    </dgm:pt>
    <dgm:pt modelId="{A0654AD9-AA3A-4299-AE29-BBBF39A2643D}" type="pres">
      <dgm:prSet presAssocID="{83011882-466C-4F3A-96DE-FEDAB0771E26}" presName="linNode" presStyleCnt="0"/>
      <dgm:spPr/>
    </dgm:pt>
    <dgm:pt modelId="{19E59E59-5856-44BC-8FEA-998B453E6012}" type="pres">
      <dgm:prSet presAssocID="{83011882-466C-4F3A-96DE-FEDAB0771E2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09449E8-F553-49EA-8A8A-44EBB517D38B}" type="pres">
      <dgm:prSet presAssocID="{83011882-466C-4F3A-96DE-FEDAB0771E26}" presName="descendantText" presStyleLbl="alignAccFollowNode1" presStyleIdx="0" presStyleCnt="3">
        <dgm:presLayoutVars>
          <dgm:bulletEnabled val="1"/>
        </dgm:presLayoutVars>
      </dgm:prSet>
      <dgm:spPr/>
    </dgm:pt>
    <dgm:pt modelId="{45846595-5EC4-401E-A6D1-D5CCA8250172}" type="pres">
      <dgm:prSet presAssocID="{7FBDFF22-F814-4D0E-B8D0-DC8AC20A4F4D}" presName="sp" presStyleCnt="0"/>
      <dgm:spPr/>
    </dgm:pt>
    <dgm:pt modelId="{9FF3D223-C88E-4E9A-88AD-7A41A1BFB664}" type="pres">
      <dgm:prSet presAssocID="{469E56F6-C8EF-4D3A-9100-DA15C80EDF6C}" presName="linNode" presStyleCnt="0"/>
      <dgm:spPr/>
    </dgm:pt>
    <dgm:pt modelId="{DC0A2FDB-D4BB-4E92-BEA5-9E244BCBF0DF}" type="pres">
      <dgm:prSet presAssocID="{469E56F6-C8EF-4D3A-9100-DA15C80EDF6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A8837E-2BF4-4267-9842-3E9EA567AC4D}" type="pres">
      <dgm:prSet presAssocID="{469E56F6-C8EF-4D3A-9100-DA15C80EDF6C}" presName="descendantText" presStyleLbl="alignAccFollowNode1" presStyleIdx="1" presStyleCnt="3">
        <dgm:presLayoutVars>
          <dgm:bulletEnabled val="1"/>
        </dgm:presLayoutVars>
      </dgm:prSet>
      <dgm:spPr/>
    </dgm:pt>
    <dgm:pt modelId="{703B8B73-3C33-4C34-BE8E-4A0D01399224}" type="pres">
      <dgm:prSet presAssocID="{02BA3B33-7202-4CE2-9635-23697EF727E1}" presName="sp" presStyleCnt="0"/>
      <dgm:spPr/>
    </dgm:pt>
    <dgm:pt modelId="{DE3E8877-7923-4645-85FC-69753A3A0BE2}" type="pres">
      <dgm:prSet presAssocID="{29A8D267-6AC8-47BC-AC71-C9FCCBD2C530}" presName="linNode" presStyleCnt="0"/>
      <dgm:spPr/>
    </dgm:pt>
    <dgm:pt modelId="{3EB21426-911F-4097-80D4-F80D73CC3D99}" type="pres">
      <dgm:prSet presAssocID="{29A8D267-6AC8-47BC-AC71-C9FCCBD2C53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AEA06CB-97B5-4278-AD0B-E969874BA8BA}" type="pres">
      <dgm:prSet presAssocID="{29A8D267-6AC8-47BC-AC71-C9FCCBD2C53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F273903-9228-4CE6-BCA8-6CB91BDD05F3}" type="presOf" srcId="{6DBC4705-888E-4493-B678-02E81A5F9E21}" destId="{EAEA06CB-97B5-4278-AD0B-E969874BA8BA}" srcOrd="0" destOrd="0" presId="urn:microsoft.com/office/officeart/2005/8/layout/vList5"/>
    <dgm:cxn modelId="{C26D4D1D-2825-45B9-9C0D-780A91503EAB}" type="presOf" srcId="{0880FA77-961C-4E2A-BDED-B5755DAC6EBE}" destId="{15A8837E-2BF4-4267-9842-3E9EA567AC4D}" srcOrd="0" destOrd="0" presId="urn:microsoft.com/office/officeart/2005/8/layout/vList5"/>
    <dgm:cxn modelId="{F38B212D-98E9-4BF3-8C3B-FD47E9DDB169}" srcId="{29A8D267-6AC8-47BC-AC71-C9FCCBD2C530}" destId="{6DBC4705-888E-4493-B678-02E81A5F9E21}" srcOrd="0" destOrd="0" parTransId="{2C1F1EA1-51DA-493E-8ED1-37A22449EF67}" sibTransId="{B4D498CF-16DC-4421-86D6-9B217A370A56}"/>
    <dgm:cxn modelId="{4D3E1B60-37DA-426B-B74F-9EEFD37D7F1E}" srcId="{83011882-466C-4F3A-96DE-FEDAB0771E26}" destId="{FE46017E-77B0-41AA-8E4E-F3F8D908DB62}" srcOrd="0" destOrd="0" parTransId="{CA7E70B8-5682-4F00-9574-A95684C7A6EE}" sibTransId="{ECF909C4-8495-4940-95E7-DEAB1A0258A8}"/>
    <dgm:cxn modelId="{77B90141-070D-48FA-9375-6C2288308508}" type="presOf" srcId="{469E56F6-C8EF-4D3A-9100-DA15C80EDF6C}" destId="{DC0A2FDB-D4BB-4E92-BEA5-9E244BCBF0DF}" srcOrd="0" destOrd="0" presId="urn:microsoft.com/office/officeart/2005/8/layout/vList5"/>
    <dgm:cxn modelId="{A571BE64-179F-430C-8766-50AC438EF7F6}" type="presOf" srcId="{83011882-466C-4F3A-96DE-FEDAB0771E26}" destId="{19E59E59-5856-44BC-8FEA-998B453E6012}" srcOrd="0" destOrd="0" presId="urn:microsoft.com/office/officeart/2005/8/layout/vList5"/>
    <dgm:cxn modelId="{C6E1978C-9A91-49DF-B251-A81ADECBFCD5}" srcId="{469E56F6-C8EF-4D3A-9100-DA15C80EDF6C}" destId="{0880FA77-961C-4E2A-BDED-B5755DAC6EBE}" srcOrd="0" destOrd="0" parTransId="{090DA01A-E0B9-4549-94E7-9EE6877DCD84}" sibTransId="{41221AB9-7D2E-4839-A747-FD73D8D114E3}"/>
    <dgm:cxn modelId="{F561799F-D920-4689-84D8-C340BF708B3A}" type="presOf" srcId="{FE46017E-77B0-41AA-8E4E-F3F8D908DB62}" destId="{A09449E8-F553-49EA-8A8A-44EBB517D38B}" srcOrd="0" destOrd="0" presId="urn:microsoft.com/office/officeart/2005/8/layout/vList5"/>
    <dgm:cxn modelId="{ACFE01A5-3FBF-41CE-8EF6-18FD14E5E8B6}" type="presOf" srcId="{D64F5C0B-5187-4C87-86A4-B12BD1584AD3}" destId="{A3976596-CF26-48BA-9C24-BE2BADDFCF3C}" srcOrd="0" destOrd="0" presId="urn:microsoft.com/office/officeart/2005/8/layout/vList5"/>
    <dgm:cxn modelId="{1D9CEABC-E2E9-4C7D-BE44-39A2A2DBE490}" srcId="{D64F5C0B-5187-4C87-86A4-B12BD1584AD3}" destId="{29A8D267-6AC8-47BC-AC71-C9FCCBD2C530}" srcOrd="2" destOrd="0" parTransId="{D22145CC-C634-4FA2-8373-7D54E8582EE8}" sibTransId="{F1807B7F-8F7F-47D7-9272-EFBFE785B69D}"/>
    <dgm:cxn modelId="{FE5E51C2-AB3F-4D59-925A-F076D373C1C9}" srcId="{D64F5C0B-5187-4C87-86A4-B12BD1584AD3}" destId="{469E56F6-C8EF-4D3A-9100-DA15C80EDF6C}" srcOrd="1" destOrd="0" parTransId="{B0EC5802-656A-4233-9DE6-D543D5D22A4D}" sibTransId="{02BA3B33-7202-4CE2-9635-23697EF727E1}"/>
    <dgm:cxn modelId="{B3E21BD6-62B8-4381-8B51-C9109EE0B06E}" srcId="{D64F5C0B-5187-4C87-86A4-B12BD1584AD3}" destId="{83011882-466C-4F3A-96DE-FEDAB0771E26}" srcOrd="0" destOrd="0" parTransId="{6EBB5CFC-A2FF-431D-B919-93F3DE4D9377}" sibTransId="{7FBDFF22-F814-4D0E-B8D0-DC8AC20A4F4D}"/>
    <dgm:cxn modelId="{73106DEF-5BA3-4921-A17B-2FC99FD77138}" type="presOf" srcId="{29A8D267-6AC8-47BC-AC71-C9FCCBD2C530}" destId="{3EB21426-911F-4097-80D4-F80D73CC3D99}" srcOrd="0" destOrd="0" presId="urn:microsoft.com/office/officeart/2005/8/layout/vList5"/>
    <dgm:cxn modelId="{EE9C3621-A7B2-463F-95AF-2208D9F7B82D}" type="presParOf" srcId="{A3976596-CF26-48BA-9C24-BE2BADDFCF3C}" destId="{A0654AD9-AA3A-4299-AE29-BBBF39A2643D}" srcOrd="0" destOrd="0" presId="urn:microsoft.com/office/officeart/2005/8/layout/vList5"/>
    <dgm:cxn modelId="{E8047D74-9499-43C9-B245-3AB934440341}" type="presParOf" srcId="{A0654AD9-AA3A-4299-AE29-BBBF39A2643D}" destId="{19E59E59-5856-44BC-8FEA-998B453E6012}" srcOrd="0" destOrd="0" presId="urn:microsoft.com/office/officeart/2005/8/layout/vList5"/>
    <dgm:cxn modelId="{2C542343-9841-4CE2-A40A-B6396FC9584C}" type="presParOf" srcId="{A0654AD9-AA3A-4299-AE29-BBBF39A2643D}" destId="{A09449E8-F553-49EA-8A8A-44EBB517D38B}" srcOrd="1" destOrd="0" presId="urn:microsoft.com/office/officeart/2005/8/layout/vList5"/>
    <dgm:cxn modelId="{810FDE4E-077E-4FE3-8A61-48B45F1C457B}" type="presParOf" srcId="{A3976596-CF26-48BA-9C24-BE2BADDFCF3C}" destId="{45846595-5EC4-401E-A6D1-D5CCA8250172}" srcOrd="1" destOrd="0" presId="urn:microsoft.com/office/officeart/2005/8/layout/vList5"/>
    <dgm:cxn modelId="{51D459F9-96D8-431D-B862-60BE2B19D86A}" type="presParOf" srcId="{A3976596-CF26-48BA-9C24-BE2BADDFCF3C}" destId="{9FF3D223-C88E-4E9A-88AD-7A41A1BFB664}" srcOrd="2" destOrd="0" presId="urn:microsoft.com/office/officeart/2005/8/layout/vList5"/>
    <dgm:cxn modelId="{4022F42B-1ACB-4F26-9525-54479C54B98A}" type="presParOf" srcId="{9FF3D223-C88E-4E9A-88AD-7A41A1BFB664}" destId="{DC0A2FDB-D4BB-4E92-BEA5-9E244BCBF0DF}" srcOrd="0" destOrd="0" presId="urn:microsoft.com/office/officeart/2005/8/layout/vList5"/>
    <dgm:cxn modelId="{F67DDBD1-69E2-4B29-8749-D35722E85FF0}" type="presParOf" srcId="{9FF3D223-C88E-4E9A-88AD-7A41A1BFB664}" destId="{15A8837E-2BF4-4267-9842-3E9EA567AC4D}" srcOrd="1" destOrd="0" presId="urn:microsoft.com/office/officeart/2005/8/layout/vList5"/>
    <dgm:cxn modelId="{5CD2F454-B7D1-4EE5-A0CE-80570E69AFC8}" type="presParOf" srcId="{A3976596-CF26-48BA-9C24-BE2BADDFCF3C}" destId="{703B8B73-3C33-4C34-BE8E-4A0D01399224}" srcOrd="3" destOrd="0" presId="urn:microsoft.com/office/officeart/2005/8/layout/vList5"/>
    <dgm:cxn modelId="{9CC18C0B-3876-4EDF-8712-1A22285C29BB}" type="presParOf" srcId="{A3976596-CF26-48BA-9C24-BE2BADDFCF3C}" destId="{DE3E8877-7923-4645-85FC-69753A3A0BE2}" srcOrd="4" destOrd="0" presId="urn:microsoft.com/office/officeart/2005/8/layout/vList5"/>
    <dgm:cxn modelId="{0BE2F677-1C4B-450F-88E0-0F74FE27202D}" type="presParOf" srcId="{DE3E8877-7923-4645-85FC-69753A3A0BE2}" destId="{3EB21426-911F-4097-80D4-F80D73CC3D99}" srcOrd="0" destOrd="0" presId="urn:microsoft.com/office/officeart/2005/8/layout/vList5"/>
    <dgm:cxn modelId="{F2C51E29-50FC-4364-BC21-D67F62E50F99}" type="presParOf" srcId="{DE3E8877-7923-4645-85FC-69753A3A0BE2}" destId="{EAEA06CB-97B5-4278-AD0B-E969874BA8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E6A1E-E88E-49EC-B69C-C26B8D270C88}">
      <dsp:nvSpPr>
        <dsp:cNvPr id="0" name=""/>
        <dsp:cNvSpPr/>
      </dsp:nvSpPr>
      <dsp:spPr>
        <a:xfrm>
          <a:off x="1703273" y="816939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079" y="860700"/>
        <a:ext cx="19590" cy="3918"/>
      </dsp:txXfrm>
    </dsp:sp>
    <dsp:sp modelId="{B137C62F-4F59-4FCA-A112-CA1AF938B0E2}">
      <dsp:nvSpPr>
        <dsp:cNvPr id="0" name=""/>
        <dsp:cNvSpPr/>
      </dsp:nvSpPr>
      <dsp:spPr>
        <a:xfrm>
          <a:off x="1590" y="351614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Agenda:</a:t>
          </a:r>
        </a:p>
      </dsp:txBody>
      <dsp:txXfrm>
        <a:off x="1590" y="351614"/>
        <a:ext cx="1703483" cy="1022089"/>
      </dsp:txXfrm>
    </dsp:sp>
    <dsp:sp modelId="{22EEB52C-3671-45EC-8ECE-FDB8179BB2D4}">
      <dsp:nvSpPr>
        <dsp:cNvPr id="0" name=""/>
        <dsp:cNvSpPr/>
      </dsp:nvSpPr>
      <dsp:spPr>
        <a:xfrm>
          <a:off x="3798557" y="816939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9363" y="860700"/>
        <a:ext cx="19590" cy="3918"/>
      </dsp:txXfrm>
    </dsp:sp>
    <dsp:sp modelId="{8B31E195-5E82-4CAA-8D87-9C1C7012E25B}">
      <dsp:nvSpPr>
        <dsp:cNvPr id="0" name=""/>
        <dsp:cNvSpPr/>
      </dsp:nvSpPr>
      <dsp:spPr>
        <a:xfrm>
          <a:off x="2096874" y="351614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Introduction to AI and Cloud</a:t>
          </a:r>
        </a:p>
      </dsp:txBody>
      <dsp:txXfrm>
        <a:off x="2096874" y="351614"/>
        <a:ext cx="1703483" cy="1022089"/>
      </dsp:txXfrm>
    </dsp:sp>
    <dsp:sp modelId="{CB58519C-56C4-4EAD-BCF2-7600B758C4C7}">
      <dsp:nvSpPr>
        <dsp:cNvPr id="0" name=""/>
        <dsp:cNvSpPr/>
      </dsp:nvSpPr>
      <dsp:spPr>
        <a:xfrm>
          <a:off x="5893842" y="816939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4647" y="860700"/>
        <a:ext cx="19590" cy="3918"/>
      </dsp:txXfrm>
    </dsp:sp>
    <dsp:sp modelId="{4E7218E4-153A-4D25-94C9-738A275F1972}">
      <dsp:nvSpPr>
        <dsp:cNvPr id="0" name=""/>
        <dsp:cNvSpPr/>
      </dsp:nvSpPr>
      <dsp:spPr>
        <a:xfrm>
          <a:off x="4192159" y="351614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The Synergy of AI and Cloud</a:t>
          </a:r>
        </a:p>
      </dsp:txBody>
      <dsp:txXfrm>
        <a:off x="4192159" y="351614"/>
        <a:ext cx="1703483" cy="1022089"/>
      </dsp:txXfrm>
    </dsp:sp>
    <dsp:sp modelId="{0E53B7B9-94D8-4F1D-9CB2-BC9EC5D16EB4}">
      <dsp:nvSpPr>
        <dsp:cNvPr id="0" name=""/>
        <dsp:cNvSpPr/>
      </dsp:nvSpPr>
      <dsp:spPr>
        <a:xfrm>
          <a:off x="853331" y="1371904"/>
          <a:ext cx="6285853" cy="361201"/>
        </a:xfrm>
        <a:custGeom>
          <a:avLst/>
          <a:gdLst/>
          <a:ahLst/>
          <a:cxnLst/>
          <a:rect l="0" t="0" r="0" b="0"/>
          <a:pathLst>
            <a:path>
              <a:moveTo>
                <a:pt x="6285853" y="0"/>
              </a:moveTo>
              <a:lnTo>
                <a:pt x="6285853" y="197700"/>
              </a:lnTo>
              <a:lnTo>
                <a:pt x="0" y="197700"/>
              </a:lnTo>
              <a:lnTo>
                <a:pt x="0" y="36120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8807" y="1550545"/>
        <a:ext cx="314902" cy="3918"/>
      </dsp:txXfrm>
    </dsp:sp>
    <dsp:sp modelId="{592000CA-1B58-498C-88D8-CCFEAF35CCEF}">
      <dsp:nvSpPr>
        <dsp:cNvPr id="0" name=""/>
        <dsp:cNvSpPr/>
      </dsp:nvSpPr>
      <dsp:spPr>
        <a:xfrm>
          <a:off x="6287443" y="351614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 Core Components of AI in the Cloud</a:t>
          </a:r>
        </a:p>
      </dsp:txBody>
      <dsp:txXfrm>
        <a:off x="6287443" y="351614"/>
        <a:ext cx="1703483" cy="1022089"/>
      </dsp:txXfrm>
    </dsp:sp>
    <dsp:sp modelId="{FB58B743-C02F-47A6-8239-9BB5C8A48127}">
      <dsp:nvSpPr>
        <dsp:cNvPr id="0" name=""/>
        <dsp:cNvSpPr/>
      </dsp:nvSpPr>
      <dsp:spPr>
        <a:xfrm>
          <a:off x="1703273" y="2230830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079" y="2274591"/>
        <a:ext cx="19590" cy="3918"/>
      </dsp:txXfrm>
    </dsp:sp>
    <dsp:sp modelId="{A0E2048D-C8B9-4080-A062-A39111111C97}">
      <dsp:nvSpPr>
        <dsp:cNvPr id="0" name=""/>
        <dsp:cNvSpPr/>
      </dsp:nvSpPr>
      <dsp:spPr>
        <a:xfrm>
          <a:off x="1590" y="1765505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4. Real-World Use Cases</a:t>
          </a:r>
        </a:p>
      </dsp:txBody>
      <dsp:txXfrm>
        <a:off x="1590" y="1765505"/>
        <a:ext cx="1703483" cy="1022089"/>
      </dsp:txXfrm>
    </dsp:sp>
    <dsp:sp modelId="{AE44CDE6-0423-4762-AF1F-ABA675B18B94}">
      <dsp:nvSpPr>
        <dsp:cNvPr id="0" name=""/>
        <dsp:cNvSpPr/>
      </dsp:nvSpPr>
      <dsp:spPr>
        <a:xfrm>
          <a:off x="3798557" y="2230830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9363" y="2274591"/>
        <a:ext cx="19590" cy="3918"/>
      </dsp:txXfrm>
    </dsp:sp>
    <dsp:sp modelId="{4BD34D96-71C1-42F6-B0CA-E49F1BE6A40D}">
      <dsp:nvSpPr>
        <dsp:cNvPr id="0" name=""/>
        <dsp:cNvSpPr/>
      </dsp:nvSpPr>
      <dsp:spPr>
        <a:xfrm>
          <a:off x="2096874" y="1765505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5. Industry-Specific Applications</a:t>
          </a:r>
        </a:p>
      </dsp:txBody>
      <dsp:txXfrm>
        <a:off x="2096874" y="1765505"/>
        <a:ext cx="1703483" cy="1022089"/>
      </dsp:txXfrm>
    </dsp:sp>
    <dsp:sp modelId="{6CE870FD-80CB-4D28-9659-1FFBFB5E5342}">
      <dsp:nvSpPr>
        <dsp:cNvPr id="0" name=""/>
        <dsp:cNvSpPr/>
      </dsp:nvSpPr>
      <dsp:spPr>
        <a:xfrm>
          <a:off x="5893842" y="2230830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4647" y="2274591"/>
        <a:ext cx="19590" cy="3918"/>
      </dsp:txXfrm>
    </dsp:sp>
    <dsp:sp modelId="{94B00529-10EF-45CD-AE56-6AD8CC6F360B}">
      <dsp:nvSpPr>
        <dsp:cNvPr id="0" name=""/>
        <dsp:cNvSpPr/>
      </dsp:nvSpPr>
      <dsp:spPr>
        <a:xfrm>
          <a:off x="4192159" y="1765505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6. Emerging Trends in AI and Cloud</a:t>
          </a:r>
        </a:p>
      </dsp:txBody>
      <dsp:txXfrm>
        <a:off x="4192159" y="1765505"/>
        <a:ext cx="1703483" cy="1022089"/>
      </dsp:txXfrm>
    </dsp:sp>
    <dsp:sp modelId="{EECDED2E-748D-403A-B3EA-B892C39EE936}">
      <dsp:nvSpPr>
        <dsp:cNvPr id="0" name=""/>
        <dsp:cNvSpPr/>
      </dsp:nvSpPr>
      <dsp:spPr>
        <a:xfrm>
          <a:off x="853331" y="2785795"/>
          <a:ext cx="6285853" cy="361201"/>
        </a:xfrm>
        <a:custGeom>
          <a:avLst/>
          <a:gdLst/>
          <a:ahLst/>
          <a:cxnLst/>
          <a:rect l="0" t="0" r="0" b="0"/>
          <a:pathLst>
            <a:path>
              <a:moveTo>
                <a:pt x="6285853" y="0"/>
              </a:moveTo>
              <a:lnTo>
                <a:pt x="6285853" y="197700"/>
              </a:lnTo>
              <a:lnTo>
                <a:pt x="0" y="197700"/>
              </a:lnTo>
              <a:lnTo>
                <a:pt x="0" y="36120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8807" y="2964437"/>
        <a:ext cx="314902" cy="3918"/>
      </dsp:txXfrm>
    </dsp:sp>
    <dsp:sp modelId="{5945BE15-0780-4EB7-91CB-B4D8588C93AB}">
      <dsp:nvSpPr>
        <dsp:cNvPr id="0" name=""/>
        <dsp:cNvSpPr/>
      </dsp:nvSpPr>
      <dsp:spPr>
        <a:xfrm>
          <a:off x="6287443" y="1765505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7. Challenges in AI-Cloud Integration</a:t>
          </a:r>
        </a:p>
      </dsp:txBody>
      <dsp:txXfrm>
        <a:off x="6287443" y="1765505"/>
        <a:ext cx="1703483" cy="1022089"/>
      </dsp:txXfrm>
    </dsp:sp>
    <dsp:sp modelId="{53FD371D-B811-4271-9EE2-3DAB04CEE45A}">
      <dsp:nvSpPr>
        <dsp:cNvPr id="0" name=""/>
        <dsp:cNvSpPr/>
      </dsp:nvSpPr>
      <dsp:spPr>
        <a:xfrm>
          <a:off x="1703273" y="3644721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079" y="3688482"/>
        <a:ext cx="19590" cy="3918"/>
      </dsp:txXfrm>
    </dsp:sp>
    <dsp:sp modelId="{85B81F2A-69C5-4245-8C68-0AF4AB30B635}">
      <dsp:nvSpPr>
        <dsp:cNvPr id="0" name=""/>
        <dsp:cNvSpPr/>
      </dsp:nvSpPr>
      <dsp:spPr>
        <a:xfrm>
          <a:off x="1590" y="3179396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8. The Ethical Considerations</a:t>
          </a:r>
        </a:p>
      </dsp:txBody>
      <dsp:txXfrm>
        <a:off x="1590" y="3179396"/>
        <a:ext cx="1703483" cy="1022089"/>
      </dsp:txXfrm>
    </dsp:sp>
    <dsp:sp modelId="{EB110D0C-0BC5-44FC-BE27-6D04208D8AF0}">
      <dsp:nvSpPr>
        <dsp:cNvPr id="0" name=""/>
        <dsp:cNvSpPr/>
      </dsp:nvSpPr>
      <dsp:spPr>
        <a:xfrm>
          <a:off x="3798557" y="3644721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9363" y="3688482"/>
        <a:ext cx="19590" cy="3918"/>
      </dsp:txXfrm>
    </dsp:sp>
    <dsp:sp modelId="{05312932-E464-45EC-8970-B1256852AA08}">
      <dsp:nvSpPr>
        <dsp:cNvPr id="0" name=""/>
        <dsp:cNvSpPr/>
      </dsp:nvSpPr>
      <dsp:spPr>
        <a:xfrm>
          <a:off x="2096874" y="3179396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9. Future Outlook: AI in the Cloud</a:t>
          </a:r>
        </a:p>
      </dsp:txBody>
      <dsp:txXfrm>
        <a:off x="2096874" y="3179396"/>
        <a:ext cx="1703483" cy="1022089"/>
      </dsp:txXfrm>
    </dsp:sp>
    <dsp:sp modelId="{527F1714-7750-4210-BB26-53880C558F1B}">
      <dsp:nvSpPr>
        <dsp:cNvPr id="0" name=""/>
        <dsp:cNvSpPr/>
      </dsp:nvSpPr>
      <dsp:spPr>
        <a:xfrm>
          <a:off x="5893842" y="3644721"/>
          <a:ext cx="3612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2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4647" y="3688482"/>
        <a:ext cx="19590" cy="3918"/>
      </dsp:txXfrm>
    </dsp:sp>
    <dsp:sp modelId="{FDF94496-B78E-4B27-88EF-EF852F5724CA}">
      <dsp:nvSpPr>
        <dsp:cNvPr id="0" name=""/>
        <dsp:cNvSpPr/>
      </dsp:nvSpPr>
      <dsp:spPr>
        <a:xfrm>
          <a:off x="4192159" y="3179396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10. Case Studies</a:t>
          </a:r>
        </a:p>
      </dsp:txBody>
      <dsp:txXfrm>
        <a:off x="4192159" y="3179396"/>
        <a:ext cx="1703483" cy="1022089"/>
      </dsp:txXfrm>
    </dsp:sp>
    <dsp:sp modelId="{6F3814FB-68C0-4CEF-9B4B-656CBCCBD8FF}">
      <dsp:nvSpPr>
        <dsp:cNvPr id="0" name=""/>
        <dsp:cNvSpPr/>
      </dsp:nvSpPr>
      <dsp:spPr>
        <a:xfrm>
          <a:off x="6287443" y="3179396"/>
          <a:ext cx="1703483" cy="1022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72" tIns="87619" rIns="83472" bIns="8761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11. Key Takeaways and Call to Action</a:t>
          </a:r>
        </a:p>
      </dsp:txBody>
      <dsp:txXfrm>
        <a:off x="6287443" y="3179396"/>
        <a:ext cx="1703483" cy="1022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7C4D-F3DF-41FF-9DD8-E10C4CDA4B97}">
      <dsp:nvSpPr>
        <dsp:cNvPr id="0" name=""/>
        <dsp:cNvSpPr/>
      </dsp:nvSpPr>
      <dsp:spPr>
        <a:xfrm>
          <a:off x="0" y="1495"/>
          <a:ext cx="3488404" cy="7578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E1B8C-D6DF-408E-8FD6-E431F097CDA3}">
      <dsp:nvSpPr>
        <dsp:cNvPr id="0" name=""/>
        <dsp:cNvSpPr/>
      </dsp:nvSpPr>
      <dsp:spPr>
        <a:xfrm>
          <a:off x="229259" y="172019"/>
          <a:ext cx="416835" cy="416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CA200-BA2A-4B4C-A60C-134757540DC7}">
      <dsp:nvSpPr>
        <dsp:cNvPr id="0" name=""/>
        <dsp:cNvSpPr/>
      </dsp:nvSpPr>
      <dsp:spPr>
        <a:xfrm>
          <a:off x="875354" y="1495"/>
          <a:ext cx="2613049" cy="75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09" tIns="80209" rIns="80209" bIns="802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Hybrid Cloud AI: Secure AI processing.</a:t>
          </a:r>
        </a:p>
      </dsp:txBody>
      <dsp:txXfrm>
        <a:off x="875354" y="1495"/>
        <a:ext cx="2613049" cy="757883"/>
      </dsp:txXfrm>
    </dsp:sp>
    <dsp:sp modelId="{F219F3B5-C135-4EF3-9BAA-16155333CEC5}">
      <dsp:nvSpPr>
        <dsp:cNvPr id="0" name=""/>
        <dsp:cNvSpPr/>
      </dsp:nvSpPr>
      <dsp:spPr>
        <a:xfrm>
          <a:off x="0" y="948849"/>
          <a:ext cx="3488404" cy="7578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86FE7-A239-4639-81B2-841E009D6CBB}">
      <dsp:nvSpPr>
        <dsp:cNvPr id="0" name=""/>
        <dsp:cNvSpPr/>
      </dsp:nvSpPr>
      <dsp:spPr>
        <a:xfrm>
          <a:off x="229259" y="1119372"/>
          <a:ext cx="416835" cy="416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0A34-4CAE-4638-A32C-FE1FFDBBC406}">
      <dsp:nvSpPr>
        <dsp:cNvPr id="0" name=""/>
        <dsp:cNvSpPr/>
      </dsp:nvSpPr>
      <dsp:spPr>
        <a:xfrm>
          <a:off x="875354" y="948849"/>
          <a:ext cx="2613049" cy="75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09" tIns="80209" rIns="80209" bIns="802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AI-Driven DevOps: Automated deployment and monitoring.</a:t>
          </a:r>
        </a:p>
      </dsp:txBody>
      <dsp:txXfrm>
        <a:off x="875354" y="948849"/>
        <a:ext cx="2613049" cy="757883"/>
      </dsp:txXfrm>
    </dsp:sp>
    <dsp:sp modelId="{9BBB42F8-02C7-49FA-9A96-56E578D1AF72}">
      <dsp:nvSpPr>
        <dsp:cNvPr id="0" name=""/>
        <dsp:cNvSpPr/>
      </dsp:nvSpPr>
      <dsp:spPr>
        <a:xfrm>
          <a:off x="0" y="1896202"/>
          <a:ext cx="3488404" cy="7578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91ADE-5D08-44E7-82DB-8BCB7BBC0319}">
      <dsp:nvSpPr>
        <dsp:cNvPr id="0" name=""/>
        <dsp:cNvSpPr/>
      </dsp:nvSpPr>
      <dsp:spPr>
        <a:xfrm>
          <a:off x="229259" y="2066726"/>
          <a:ext cx="416835" cy="416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EB8DB-4010-4DC7-8C9B-CFECB782C59D}">
      <dsp:nvSpPr>
        <dsp:cNvPr id="0" name=""/>
        <dsp:cNvSpPr/>
      </dsp:nvSpPr>
      <dsp:spPr>
        <a:xfrm>
          <a:off x="875354" y="1896202"/>
          <a:ext cx="2613049" cy="75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09" tIns="80209" rIns="80209" bIns="802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Edge AI: Real-time decisions at edge devices.</a:t>
          </a:r>
        </a:p>
      </dsp:txBody>
      <dsp:txXfrm>
        <a:off x="875354" y="1896202"/>
        <a:ext cx="2613049" cy="757883"/>
      </dsp:txXfrm>
    </dsp:sp>
    <dsp:sp modelId="{DBE0F9BF-CF98-42D0-9F69-AA69E3C210DD}">
      <dsp:nvSpPr>
        <dsp:cNvPr id="0" name=""/>
        <dsp:cNvSpPr/>
      </dsp:nvSpPr>
      <dsp:spPr>
        <a:xfrm>
          <a:off x="0" y="2843556"/>
          <a:ext cx="3488404" cy="7578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97DB-0CBE-459A-8782-1F98878DC1BC}">
      <dsp:nvSpPr>
        <dsp:cNvPr id="0" name=""/>
        <dsp:cNvSpPr/>
      </dsp:nvSpPr>
      <dsp:spPr>
        <a:xfrm>
          <a:off x="229259" y="3014080"/>
          <a:ext cx="416835" cy="4168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9ACD9-ED57-4984-A510-F0B22EF2A024}">
      <dsp:nvSpPr>
        <dsp:cNvPr id="0" name=""/>
        <dsp:cNvSpPr/>
      </dsp:nvSpPr>
      <dsp:spPr>
        <a:xfrm>
          <a:off x="875354" y="2843556"/>
          <a:ext cx="2613049" cy="757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09" tIns="80209" rIns="80209" bIns="802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Green AI: Energy-efficient models and sustainable resources.</a:t>
          </a:r>
        </a:p>
      </dsp:txBody>
      <dsp:txXfrm>
        <a:off x="875354" y="2843556"/>
        <a:ext cx="2613049" cy="757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B01A2-6ECB-4ED1-9003-D8D15CBD8BF1}">
      <dsp:nvSpPr>
        <dsp:cNvPr id="0" name=""/>
        <dsp:cNvSpPr/>
      </dsp:nvSpPr>
      <dsp:spPr>
        <a:xfrm>
          <a:off x="0" y="439"/>
          <a:ext cx="3632822" cy="10291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415D99-E406-431F-A104-179557D5D6B2}">
      <dsp:nvSpPr>
        <dsp:cNvPr id="0" name=""/>
        <dsp:cNvSpPr/>
      </dsp:nvSpPr>
      <dsp:spPr>
        <a:xfrm>
          <a:off x="311320" y="232000"/>
          <a:ext cx="566037" cy="566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4564F-39C7-4D8E-9477-9F73A8A8F1C4}">
      <dsp:nvSpPr>
        <dsp:cNvPr id="0" name=""/>
        <dsp:cNvSpPr/>
      </dsp:nvSpPr>
      <dsp:spPr>
        <a:xfrm>
          <a:off x="1188678" y="439"/>
          <a:ext cx="2444143" cy="102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9" tIns="108919" rIns="108919" bIns="10891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AI and cloud democratize access to advanced tech.</a:t>
          </a:r>
        </a:p>
      </dsp:txBody>
      <dsp:txXfrm>
        <a:off x="1188678" y="439"/>
        <a:ext cx="2444143" cy="1029158"/>
      </dsp:txXfrm>
    </dsp:sp>
    <dsp:sp modelId="{E9F33EDF-DA13-4DA6-AB20-5262BB836404}">
      <dsp:nvSpPr>
        <dsp:cNvPr id="0" name=""/>
        <dsp:cNvSpPr/>
      </dsp:nvSpPr>
      <dsp:spPr>
        <a:xfrm>
          <a:off x="0" y="1286888"/>
          <a:ext cx="3632822" cy="10291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D969A7-C97F-42E0-9DD3-0506E9A438A6}">
      <dsp:nvSpPr>
        <dsp:cNvPr id="0" name=""/>
        <dsp:cNvSpPr/>
      </dsp:nvSpPr>
      <dsp:spPr>
        <a:xfrm>
          <a:off x="311320" y="1518448"/>
          <a:ext cx="566037" cy="566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2BD1C-676F-4739-A20D-5D8E6EAB207B}">
      <dsp:nvSpPr>
        <dsp:cNvPr id="0" name=""/>
        <dsp:cNvSpPr/>
      </dsp:nvSpPr>
      <dsp:spPr>
        <a:xfrm>
          <a:off x="1188678" y="1286888"/>
          <a:ext cx="2444143" cy="102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9" tIns="108919" rIns="108919" bIns="10891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Address challenges: security, cost, ethics.</a:t>
          </a:r>
        </a:p>
      </dsp:txBody>
      <dsp:txXfrm>
        <a:off x="1188678" y="1286888"/>
        <a:ext cx="2444143" cy="1029158"/>
      </dsp:txXfrm>
    </dsp:sp>
    <dsp:sp modelId="{B09791E0-F61B-4F86-ACBA-97FEBB8204AE}">
      <dsp:nvSpPr>
        <dsp:cNvPr id="0" name=""/>
        <dsp:cNvSpPr/>
      </dsp:nvSpPr>
      <dsp:spPr>
        <a:xfrm>
          <a:off x="0" y="2573336"/>
          <a:ext cx="3632822" cy="10291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3F6C43-0686-40D9-AAF5-9942DE298450}">
      <dsp:nvSpPr>
        <dsp:cNvPr id="0" name=""/>
        <dsp:cNvSpPr/>
      </dsp:nvSpPr>
      <dsp:spPr>
        <a:xfrm>
          <a:off x="311320" y="2804897"/>
          <a:ext cx="566037" cy="566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ED1CF-8FB7-4718-BC7A-6689C1D922BD}">
      <dsp:nvSpPr>
        <dsp:cNvPr id="0" name=""/>
        <dsp:cNvSpPr/>
      </dsp:nvSpPr>
      <dsp:spPr>
        <a:xfrm>
          <a:off x="1188678" y="2573336"/>
          <a:ext cx="2444143" cy="102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9" tIns="108919" rIns="108919" bIns="10891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Align organizational strategies to maximize synergy.</a:t>
          </a:r>
        </a:p>
      </dsp:txBody>
      <dsp:txXfrm>
        <a:off x="1188678" y="2573336"/>
        <a:ext cx="2444143" cy="102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449E8-F553-49EA-8A8A-44EBB517D38B}">
      <dsp:nvSpPr>
        <dsp:cNvPr id="0" name=""/>
        <dsp:cNvSpPr/>
      </dsp:nvSpPr>
      <dsp:spPr>
        <a:xfrm rot="5400000">
          <a:off x="1853387" y="-508432"/>
          <a:ext cx="928881" cy="218148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Integrate AI in cloud strategies now.</a:t>
          </a:r>
        </a:p>
      </dsp:txBody>
      <dsp:txXfrm rot="-5400000">
        <a:off x="1227085" y="163214"/>
        <a:ext cx="2136141" cy="838193"/>
      </dsp:txXfrm>
    </dsp:sp>
    <dsp:sp modelId="{19E59E59-5856-44BC-8FEA-998B453E6012}">
      <dsp:nvSpPr>
        <dsp:cNvPr id="0" name=""/>
        <dsp:cNvSpPr/>
      </dsp:nvSpPr>
      <dsp:spPr>
        <a:xfrm>
          <a:off x="0" y="1759"/>
          <a:ext cx="1227085" cy="11611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Integrate</a:t>
          </a:r>
        </a:p>
      </dsp:txBody>
      <dsp:txXfrm>
        <a:off x="56680" y="58439"/>
        <a:ext cx="1113725" cy="1047742"/>
      </dsp:txXfrm>
    </dsp:sp>
    <dsp:sp modelId="{15A8837E-2BF4-4267-9842-3E9EA567AC4D}">
      <dsp:nvSpPr>
        <dsp:cNvPr id="0" name=""/>
        <dsp:cNvSpPr/>
      </dsp:nvSpPr>
      <dsp:spPr>
        <a:xfrm rot="5400000">
          <a:off x="1853387" y="710724"/>
          <a:ext cx="928881" cy="218148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Invest in talent and tools for transformation.</a:t>
          </a:r>
        </a:p>
      </dsp:txBody>
      <dsp:txXfrm rot="-5400000">
        <a:off x="1227085" y="1382370"/>
        <a:ext cx="2136141" cy="838193"/>
      </dsp:txXfrm>
    </dsp:sp>
    <dsp:sp modelId="{DC0A2FDB-D4BB-4E92-BEA5-9E244BCBF0DF}">
      <dsp:nvSpPr>
        <dsp:cNvPr id="0" name=""/>
        <dsp:cNvSpPr/>
      </dsp:nvSpPr>
      <dsp:spPr>
        <a:xfrm>
          <a:off x="0" y="1220916"/>
          <a:ext cx="1227085" cy="11611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Invest in</a:t>
          </a:r>
        </a:p>
      </dsp:txBody>
      <dsp:txXfrm>
        <a:off x="56680" y="1277596"/>
        <a:ext cx="1113725" cy="1047742"/>
      </dsp:txXfrm>
    </dsp:sp>
    <dsp:sp modelId="{EAEA06CB-97B5-4278-AD0B-E969874BA8BA}">
      <dsp:nvSpPr>
        <dsp:cNvPr id="0" name=""/>
        <dsp:cNvSpPr/>
      </dsp:nvSpPr>
      <dsp:spPr>
        <a:xfrm rot="5400000">
          <a:off x="1853387" y="1929881"/>
          <a:ext cx="928881" cy="218148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Collaborate to overcome barriers and unlock innovation.</a:t>
          </a:r>
        </a:p>
      </dsp:txBody>
      <dsp:txXfrm rot="-5400000">
        <a:off x="1227085" y="2601527"/>
        <a:ext cx="2136141" cy="838193"/>
      </dsp:txXfrm>
    </dsp:sp>
    <dsp:sp modelId="{3EB21426-911F-4097-80D4-F80D73CC3D99}">
      <dsp:nvSpPr>
        <dsp:cNvPr id="0" name=""/>
        <dsp:cNvSpPr/>
      </dsp:nvSpPr>
      <dsp:spPr>
        <a:xfrm>
          <a:off x="0" y="2440073"/>
          <a:ext cx="1227085" cy="11611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Collaborate</a:t>
          </a:r>
        </a:p>
      </dsp:txBody>
      <dsp:txXfrm>
        <a:off x="56680" y="2496753"/>
        <a:ext cx="1113725" cy="104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43AC-6601-E9E4-99AE-E1FD6B2A2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84838-7DA6-31B9-F7A3-47D41A1D6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09FC-7D05-5143-439C-979E801B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0CF6-9776-FEA4-82B8-AAFF33CA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B4EFA-A3E8-FF80-6675-F9644DD5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27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1224-09AD-1A81-1D20-D2BB42B6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F5F3-659E-CF48-1D60-8ECE644F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E4717-C22E-FB2B-3AFB-0B379BA2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636F-943D-00E6-933A-F67EA29E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F4D65-2F30-B93A-1964-F8E7E22C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66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0B00-E01C-B3F2-FC73-FC59ED7D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FA01C-F640-85AD-C4BA-B7837D9B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B4B0-0CED-202A-F584-F03AB654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AAC15-6174-8A66-D869-689A3812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89828-6D87-1686-64EA-28D13F4B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61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ACB7-C6D6-9806-A77D-FB85CCAE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11E5-4EB7-B72D-B116-33B47F921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E1095-6D2E-969E-34B2-867D2C6CF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FD0C7-16A9-B15A-8C73-9E336740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5DE7-D429-26D2-BEE9-528432C5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15DC-EBE2-8466-A6C4-155FD032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4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B3A0-BF99-B9F8-988F-9F525E19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70F0-7A63-D680-2A83-4F8584599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874DC-4F8A-76AE-1BD3-D42331982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5BDB1-3F71-F8E1-BF09-A465F919E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AB213-377F-2CEF-C41C-F6FD592FE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206C9-A9A1-6926-9391-991CAEB1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8CB8-4BF2-FB97-A1AF-2E3697F5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13781-8168-68AB-F4E5-BDED01B1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81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AE0E-B35D-F353-5477-B31CBF9A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ED4D6-2563-E569-A891-64E9B92D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D1DE9-27F5-F1B7-4DBB-6408F837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E0F78-ECFC-E70F-AB4D-31FB7E57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018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7055B-6210-99CA-4B73-54146D9E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48C19-9284-B5CF-1A1D-2F10B8AE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74FD9-AE88-0C63-16F4-FA0BEE46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990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796C-7257-4875-170D-1D2C213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5252-27A0-9FAA-3877-C3DA1B4D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C0057-4369-953D-5BEF-E2B4F95D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4B866-277C-4771-50FD-C1DD418A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2C30B-0B57-E212-21AE-C03CEE6A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0996-A7A9-BF3E-3364-DA198218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24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BE53-9B96-154B-84C7-6D9D317D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A46AF-AC9F-2335-9808-C472491A0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A0791-429F-275B-51B8-4D8AA59E9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C7C9-B5F8-9696-6433-CF8755F4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5CDA5-F26C-E1D9-2489-D26B4808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E330C-6AD1-753E-9209-2C6ED736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51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7E09-B646-EC44-896E-4BEAC03B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812D3-A30C-086C-8744-96BC2B26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1931F-DDB0-0DD3-098B-9A2A148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CC13-0157-8BE4-48AA-194B3433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27178-BFEF-C0D5-5C74-1421F757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9185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DCFD0-C357-7441-6475-C3266369D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F6068-7FEF-1BE6-3D3E-A6EC1C459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44D69-8C8E-8626-CA62-DEAC5909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CC5C5-C144-2137-9B18-8F357554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7502-D298-7713-A7E3-94D636E9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9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FFF5-7B24-D7AB-C27B-39B9E512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4226-771D-193D-E30C-3588A7CC5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800D8-0A5D-3954-75FE-EFE96C9E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517E18-3B3C-4595-AC93-B05A746CEB3B}" type="datetimeFigureOut">
              <a:rPr lang="en-IN" smtClean="0"/>
              <a:t>28-12-2024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DAC27-BA42-5363-ED4D-0197929C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38023-8808-5655-B99B-E87FB3509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51F40-F896-44EF-B909-A6C4BFF039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1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94AD6-5AAD-D5EC-5D45-F61DD052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dna strand in the air&#10;&#10;Description automatically generated">
            <a:extLst>
              <a:ext uri="{FF2B5EF4-FFF2-40B4-BE49-F238E27FC236}">
                <a16:creationId xmlns:a16="http://schemas.microsoft.com/office/drawing/2014/main" id="{96A51DB0-ECD3-9C6A-94A6-428F678A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0559"/>
            <a:ext cx="9143999" cy="46108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697AA7-3665-4084-681E-462AF9FF1F7E}"/>
              </a:ext>
            </a:extLst>
          </p:cNvPr>
          <p:cNvGrpSpPr/>
          <p:nvPr/>
        </p:nvGrpSpPr>
        <p:grpSpPr>
          <a:xfrm>
            <a:off x="1" y="6636"/>
            <a:ext cx="9148883" cy="2233923"/>
            <a:chOff x="0" y="0"/>
            <a:chExt cx="2709333" cy="24346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0B3EB70-4026-BDBB-60F8-A6BF54B940E5}"/>
                </a:ext>
              </a:extLst>
            </p:cNvPr>
            <p:cNvSpPr/>
            <p:nvPr/>
          </p:nvSpPr>
          <p:spPr>
            <a:xfrm>
              <a:off x="0" y="0"/>
              <a:ext cx="2709333" cy="243469"/>
            </a:xfrm>
            <a:custGeom>
              <a:avLst/>
              <a:gdLst/>
              <a:ahLst/>
              <a:cxnLst/>
              <a:rect l="l" t="t" r="r" b="b"/>
              <a:pathLst>
                <a:path w="2709333" h="243469">
                  <a:moveTo>
                    <a:pt x="0" y="0"/>
                  </a:moveTo>
                  <a:lnTo>
                    <a:pt x="2709333" y="0"/>
                  </a:lnTo>
                  <a:lnTo>
                    <a:pt x="2709333" y="243469"/>
                  </a:lnTo>
                  <a:lnTo>
                    <a:pt x="0" y="243469"/>
                  </a:lnTo>
                  <a:close/>
                </a:path>
              </a:pathLst>
            </a:custGeom>
            <a:solidFill>
              <a:srgbClr val="E07218"/>
            </a:solidFill>
          </p:spPr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FD1A23-92B4-2D37-F2C7-F0F906D614BD}"/>
                </a:ext>
              </a:extLst>
            </p:cNvPr>
            <p:cNvSpPr txBox="1"/>
            <p:nvPr/>
          </p:nvSpPr>
          <p:spPr>
            <a:xfrm>
              <a:off x="0" y="-57150"/>
              <a:ext cx="2709333" cy="30061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 defTabSz="685800">
                <a:lnSpc>
                  <a:spcPts val="2309"/>
                </a:lnSpc>
              </a:pPr>
              <a:endParaRPr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3D003A4-8D98-9B51-3C01-1A8D255E01F6}"/>
              </a:ext>
            </a:extLst>
          </p:cNvPr>
          <p:cNvSpPr/>
          <p:nvPr/>
        </p:nvSpPr>
        <p:spPr>
          <a:xfrm>
            <a:off x="2426745" y="2291769"/>
            <a:ext cx="1700125" cy="654620"/>
          </a:xfrm>
          <a:custGeom>
            <a:avLst/>
            <a:gdLst/>
            <a:ahLst/>
            <a:cxnLst/>
            <a:rect l="l" t="t" r="r" b="b"/>
            <a:pathLst>
              <a:path w="2228902" h="781223">
                <a:moveTo>
                  <a:pt x="0" y="0"/>
                </a:moveTo>
                <a:lnTo>
                  <a:pt x="2228901" y="0"/>
                </a:lnTo>
                <a:lnTo>
                  <a:pt x="2228901" y="781223"/>
                </a:lnTo>
                <a:lnTo>
                  <a:pt x="0" y="781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4ECAC44-492C-53E2-7868-7C6F3D23A1A1}"/>
              </a:ext>
            </a:extLst>
          </p:cNvPr>
          <p:cNvSpPr/>
          <p:nvPr/>
        </p:nvSpPr>
        <p:spPr>
          <a:xfrm>
            <a:off x="164070" y="1385315"/>
            <a:ext cx="1517246" cy="920969"/>
          </a:xfrm>
          <a:custGeom>
            <a:avLst/>
            <a:gdLst/>
            <a:ahLst/>
            <a:cxnLst/>
            <a:rect l="l" t="t" r="r" b="b"/>
            <a:pathLst>
              <a:path w="1649250" h="923580">
                <a:moveTo>
                  <a:pt x="0" y="0"/>
                </a:moveTo>
                <a:lnTo>
                  <a:pt x="1649250" y="0"/>
                </a:lnTo>
                <a:lnTo>
                  <a:pt x="1649250" y="923580"/>
                </a:lnTo>
                <a:lnTo>
                  <a:pt x="0" y="92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1DEAC17-CF5B-FE5E-B7D4-45C5A15D45F6}"/>
              </a:ext>
            </a:extLst>
          </p:cNvPr>
          <p:cNvSpPr/>
          <p:nvPr/>
        </p:nvSpPr>
        <p:spPr>
          <a:xfrm>
            <a:off x="4574441" y="2380115"/>
            <a:ext cx="564855" cy="477929"/>
          </a:xfrm>
          <a:custGeom>
            <a:avLst/>
            <a:gdLst/>
            <a:ahLst/>
            <a:cxnLst/>
            <a:rect l="l" t="t" r="r" b="b"/>
            <a:pathLst>
              <a:path w="888218" h="609626">
                <a:moveTo>
                  <a:pt x="0" y="0"/>
                </a:moveTo>
                <a:lnTo>
                  <a:pt x="888218" y="0"/>
                </a:lnTo>
                <a:lnTo>
                  <a:pt x="888218" y="609626"/>
                </a:lnTo>
                <a:lnTo>
                  <a:pt x="0" y="609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C5B5F7F-26A1-BF61-0A9A-C63AA7BA4C67}"/>
              </a:ext>
            </a:extLst>
          </p:cNvPr>
          <p:cNvSpPr/>
          <p:nvPr/>
        </p:nvSpPr>
        <p:spPr>
          <a:xfrm>
            <a:off x="5395366" y="2357337"/>
            <a:ext cx="1555437" cy="480766"/>
          </a:xfrm>
          <a:custGeom>
            <a:avLst/>
            <a:gdLst/>
            <a:ahLst/>
            <a:cxnLst/>
            <a:rect l="l" t="t" r="r" b="b"/>
            <a:pathLst>
              <a:path w="1855180" h="605773">
                <a:moveTo>
                  <a:pt x="0" y="0"/>
                </a:moveTo>
                <a:lnTo>
                  <a:pt x="1855181" y="0"/>
                </a:lnTo>
                <a:lnTo>
                  <a:pt x="1855181" y="605773"/>
                </a:lnTo>
                <a:lnTo>
                  <a:pt x="0" y="6057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4C7070E8-5324-238E-C52F-5CB6313CD6F1}"/>
              </a:ext>
            </a:extLst>
          </p:cNvPr>
          <p:cNvSpPr/>
          <p:nvPr/>
        </p:nvSpPr>
        <p:spPr>
          <a:xfrm>
            <a:off x="7095491" y="2303116"/>
            <a:ext cx="1810394" cy="589208"/>
          </a:xfrm>
          <a:custGeom>
            <a:avLst/>
            <a:gdLst/>
            <a:ahLst/>
            <a:cxnLst/>
            <a:rect l="l" t="t" r="r" b="b"/>
            <a:pathLst>
              <a:path w="2653081" h="529453">
                <a:moveTo>
                  <a:pt x="0" y="0"/>
                </a:moveTo>
                <a:lnTo>
                  <a:pt x="2653080" y="0"/>
                </a:lnTo>
                <a:lnTo>
                  <a:pt x="2653080" y="529452"/>
                </a:lnTo>
                <a:lnTo>
                  <a:pt x="0" y="5294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7B1A3D56-18DB-9D00-D66A-2FF61DEB1D5B}"/>
              </a:ext>
            </a:extLst>
          </p:cNvPr>
          <p:cNvSpPr txBox="1"/>
          <p:nvPr/>
        </p:nvSpPr>
        <p:spPr>
          <a:xfrm>
            <a:off x="-4883" y="130988"/>
            <a:ext cx="9148883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3077"/>
              </a:lnSpc>
            </a:pPr>
            <a:r>
              <a:rPr lang="en-US" sz="27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ctr" defTabSz="685800">
              <a:lnSpc>
                <a:spcPts val="3077"/>
              </a:lnSpc>
            </a:pPr>
            <a:r>
              <a:rPr lang="en-US" sz="3000" dirty="0">
                <a:solidFill>
                  <a:prstClr val="white"/>
                </a:solidFill>
                <a:latin typeface="Trebuchet MS" panose="020B0603020202020204" pitchFamily="34" charset="0"/>
                <a:ea typeface="Montserrat Classic"/>
                <a:cs typeface="Montserrat Classic"/>
                <a:sym typeface="Montserrat Classic"/>
              </a:rPr>
              <a:t>IEEE International Conference on </a:t>
            </a:r>
            <a:r>
              <a:rPr lang="en-US" sz="30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 Bold"/>
                <a:cs typeface="Montserrat Classic Bold"/>
                <a:sym typeface="Montserrat Classic Bold"/>
              </a:rPr>
              <a:t>Augmented Reality, Intelligent Systems and Industrial Automation </a:t>
            </a:r>
          </a:p>
          <a:p>
            <a:pPr algn="ctr" defTabSz="685800">
              <a:lnSpc>
                <a:spcPts val="3077"/>
              </a:lnSpc>
            </a:pPr>
            <a:r>
              <a:rPr lang="en-US" sz="30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 Bold"/>
                <a:cs typeface="Montserrat Classic Bold"/>
                <a:sym typeface="Montserrat Classic Bold"/>
              </a:rPr>
              <a:t>(ARIIA-2024)  </a:t>
            </a:r>
            <a:r>
              <a:rPr lang="en-US" sz="27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 Bold"/>
                <a:cs typeface="Montserrat Classic Bold"/>
                <a:sym typeface="Montserrat Classic Bold"/>
              </a:rPr>
              <a:t>                 </a:t>
            </a:r>
            <a:r>
              <a:rPr lang="en-US" sz="2700" dirty="0">
                <a:solidFill>
                  <a:prstClr val="white"/>
                </a:solidFill>
                <a:latin typeface="Trebuchet MS" panose="020B0603020202020204" pitchFamily="34" charset="0"/>
                <a:ea typeface="Montserrat Classic"/>
                <a:cs typeface="Montserrat Classic"/>
                <a:sym typeface="Montserrat Classic"/>
              </a:rPr>
              <a:t>          </a:t>
            </a:r>
          </a:p>
        </p:txBody>
      </p:sp>
      <p:pic>
        <p:nvPicPr>
          <p:cNvPr id="14" name="Picture 13" descr="A logo with a gear and a mechanical arm&#10;&#10;Description automatically generated">
            <a:extLst>
              <a:ext uri="{FF2B5EF4-FFF2-40B4-BE49-F238E27FC236}">
                <a16:creationId xmlns:a16="http://schemas.microsoft.com/office/drawing/2014/main" id="{6DAF022F-DE0C-CC4E-03C5-C109D505EB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0176"/>
          <a:stretch/>
        </p:blipFill>
        <p:spPr>
          <a:xfrm>
            <a:off x="58727" y="5630832"/>
            <a:ext cx="1450752" cy="1103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D54ACF-A2A9-4ED5-C44E-9A0EC183ED0A}"/>
              </a:ext>
            </a:extLst>
          </p:cNvPr>
          <p:cNvSpPr txBox="1"/>
          <p:nvPr/>
        </p:nvSpPr>
        <p:spPr>
          <a:xfrm>
            <a:off x="716655" y="8772525"/>
            <a:ext cx="198075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IN" sz="1350" dirty="0">
                <a:solidFill>
                  <a:prstClr val="black"/>
                </a:solidFill>
                <a:latin typeface="Aptos" panose="02110004020202020204"/>
              </a:rPr>
              <a:t>20-21 December,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A93464-989C-76C3-20BD-0E2A1C65F9B2}"/>
              </a:ext>
            </a:extLst>
          </p:cNvPr>
          <p:cNvSpPr txBox="1"/>
          <p:nvPr/>
        </p:nvSpPr>
        <p:spPr>
          <a:xfrm>
            <a:off x="4437612" y="8772525"/>
            <a:ext cx="30175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IN" sz="1350" dirty="0">
                <a:solidFill>
                  <a:prstClr val="black"/>
                </a:solidFill>
                <a:latin typeface="Aptos" panose="02110004020202020204"/>
              </a:rPr>
              <a:t>Manipal Institute of Technology, Manipal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FAC716-631F-4255-7653-FFCCD1374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715" y="2351050"/>
            <a:ext cx="1939960" cy="522375"/>
          </a:xfrm>
          <a:prstGeom prst="rect">
            <a:avLst/>
          </a:prstGeom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54ECAC44-492C-53E2-7868-7C6F3D23A1A1}"/>
              </a:ext>
            </a:extLst>
          </p:cNvPr>
          <p:cNvSpPr/>
          <p:nvPr/>
        </p:nvSpPr>
        <p:spPr>
          <a:xfrm>
            <a:off x="7377483" y="1413116"/>
            <a:ext cx="1517246" cy="920969"/>
          </a:xfrm>
          <a:custGeom>
            <a:avLst/>
            <a:gdLst/>
            <a:ahLst/>
            <a:cxnLst/>
            <a:rect l="l" t="t" r="r" b="b"/>
            <a:pathLst>
              <a:path w="1649250" h="923580">
                <a:moveTo>
                  <a:pt x="0" y="0"/>
                </a:moveTo>
                <a:lnTo>
                  <a:pt x="1649250" y="0"/>
                </a:lnTo>
                <a:lnTo>
                  <a:pt x="1649250" y="923580"/>
                </a:lnTo>
                <a:lnTo>
                  <a:pt x="0" y="92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9" name="Picture 18" descr="A logo with a gear and a mechanical arm&#10;&#10;Description automatically generated">
            <a:extLst>
              <a:ext uri="{FF2B5EF4-FFF2-40B4-BE49-F238E27FC236}">
                <a16:creationId xmlns:a16="http://schemas.microsoft.com/office/drawing/2014/main" id="{6DAF022F-DE0C-CC4E-03C5-C109D505EB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0176"/>
          <a:stretch/>
        </p:blipFill>
        <p:spPr>
          <a:xfrm>
            <a:off x="7745274" y="5838875"/>
            <a:ext cx="1318865" cy="10032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68E531-FE68-EC98-9F22-7876E2010240}"/>
              </a:ext>
            </a:extLst>
          </p:cNvPr>
          <p:cNvSpPr txBox="1"/>
          <p:nvPr/>
        </p:nvSpPr>
        <p:spPr>
          <a:xfrm>
            <a:off x="191730" y="3359018"/>
            <a:ext cx="6948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AI in the Cloud - Tomorrow's Digital DNA: Transforming the Now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4455B2-0AE6-B1C2-7687-99AA6A71DA41}"/>
              </a:ext>
            </a:extLst>
          </p:cNvPr>
          <p:cNvSpPr txBox="1"/>
          <p:nvPr/>
        </p:nvSpPr>
        <p:spPr>
          <a:xfrm>
            <a:off x="4989266" y="47177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Presented by </a:t>
            </a:r>
            <a:r>
              <a:rPr lang="en-US" b="1" dirty="0" err="1">
                <a:solidFill>
                  <a:schemeClr val="bg1"/>
                </a:solidFill>
              </a:rPr>
              <a:t>Hrushikesh</a:t>
            </a:r>
            <a:r>
              <a:rPr lang="en-US" b="1" dirty="0">
                <a:solidFill>
                  <a:schemeClr val="bg1"/>
                </a:solidFill>
              </a:rPr>
              <a:t> Deshmukh</a:t>
            </a:r>
          </a:p>
          <a:p>
            <a:r>
              <a:rPr lang="en-US" b="1" dirty="0">
                <a:solidFill>
                  <a:schemeClr val="bg1"/>
                </a:solidFill>
              </a:rPr>
              <a:t>Date: Dec 29, 2024</a:t>
            </a:r>
          </a:p>
        </p:txBody>
      </p:sp>
    </p:spTree>
    <p:extLst>
      <p:ext uri="{BB962C8B-B14F-4D97-AF65-F5344CB8AC3E}">
        <p14:creationId xmlns:p14="http://schemas.microsoft.com/office/powerpoint/2010/main" val="42737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38265"/>
            <a:ext cx="4343399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The Ethical Considerations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51176"/>
            <a:ext cx="4343399" cy="3602935"/>
          </a:xfrm>
        </p:spPr>
        <p:txBody>
          <a:bodyPr>
            <a:normAutofit/>
          </a:bodyPr>
          <a:lstStyle/>
          <a:p>
            <a:r>
              <a:rPr lang="en-US" sz="1700" dirty="0"/>
              <a:t>Bias in AI Models:</a:t>
            </a:r>
          </a:p>
          <a:p>
            <a:pPr marL="0" indent="0">
              <a:buNone/>
            </a:pPr>
            <a:r>
              <a:rPr lang="en-US" sz="1700" dirty="0"/>
              <a:t>- Ensuring fairness and mitigating discriminatory outcomes.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Transparency:</a:t>
            </a:r>
          </a:p>
          <a:p>
            <a:pPr marL="0" indent="0">
              <a:buNone/>
            </a:pPr>
            <a:r>
              <a:rPr lang="en-US" sz="1700" dirty="0"/>
              <a:t>- Explainable AI decisions.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Environmental Impact:</a:t>
            </a:r>
          </a:p>
          <a:p>
            <a:pPr marL="0" indent="0">
              <a:buNone/>
            </a:pPr>
            <a:r>
              <a:rPr lang="en-US" sz="1700" dirty="0"/>
              <a:t>- Reducing the carbon footprint of AI training.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064" y="0"/>
            <a:ext cx="3602935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na strand in the air&#10;&#10;Description automatically generated">
            <a:extLst>
              <a:ext uri="{FF2B5EF4-FFF2-40B4-BE49-F238E27FC236}">
                <a16:creationId xmlns:a16="http://schemas.microsoft.com/office/drawing/2014/main" id="{136DA90F-A101-98AD-2B6C-3AB78F932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47" r="18962" b="1"/>
          <a:stretch/>
        </p:blipFill>
        <p:spPr>
          <a:xfrm>
            <a:off x="6018143" y="1716184"/>
            <a:ext cx="2589144" cy="34203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38036"/>
            <a:ext cx="6793646" cy="1048901"/>
          </a:xfrm>
        </p:spPr>
        <p:txBody>
          <a:bodyPr anchor="t">
            <a:normAutofit/>
          </a:bodyPr>
          <a:lstStyle/>
          <a:p>
            <a:r>
              <a:rPr lang="en-US" sz="2800"/>
              <a:t>Future Outlook: AI in the Cloud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na strand in the air&#10;&#10;Description automatically generated">
            <a:extLst>
              <a:ext uri="{FF2B5EF4-FFF2-40B4-BE49-F238E27FC236}">
                <a16:creationId xmlns:a16="http://schemas.microsoft.com/office/drawing/2014/main" id="{92BDFF20-B4D6-9E74-8D38-E1ED15C1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47" r="18962" b="1"/>
          <a:stretch/>
        </p:blipFill>
        <p:spPr>
          <a:xfrm>
            <a:off x="1857473" y="2400904"/>
            <a:ext cx="2714527" cy="3585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938" y="2321168"/>
            <a:ext cx="3425590" cy="3821215"/>
          </a:xfrm>
        </p:spPr>
        <p:txBody>
          <a:bodyPr>
            <a:normAutofit/>
          </a:bodyPr>
          <a:lstStyle/>
          <a:p>
            <a:r>
              <a:rPr lang="en-US" sz="1700" dirty="0"/>
              <a:t>Next-Generation Trends:</a:t>
            </a:r>
          </a:p>
          <a:p>
            <a:pPr marL="0" indent="0">
              <a:buNone/>
            </a:pPr>
            <a:r>
              <a:rPr lang="en-US" sz="1700" dirty="0"/>
              <a:t>- Quantum computing in cloud AI.</a:t>
            </a:r>
          </a:p>
          <a:p>
            <a:pPr marL="0" indent="0">
              <a:buNone/>
            </a:pPr>
            <a:r>
              <a:rPr lang="en-US" sz="1700" dirty="0"/>
              <a:t>- Self-learning AI models.</a:t>
            </a:r>
          </a:p>
          <a:p>
            <a:pPr marL="0" indent="0">
              <a:buNone/>
            </a:pPr>
            <a:r>
              <a:rPr lang="en-US" sz="1700" dirty="0"/>
              <a:t>- Multi-cloud strategies for optimization.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Vision for Tomorrow:</a:t>
            </a:r>
          </a:p>
          <a:p>
            <a:pPr marL="0" indent="0">
              <a:buNone/>
            </a:pPr>
            <a:r>
              <a:rPr lang="en-US" sz="1700" dirty="0"/>
              <a:t>- AI and cloud driving innovation.</a:t>
            </a:r>
          </a:p>
          <a:p>
            <a:pPr marL="0" indent="0">
              <a:buNone/>
            </a:pPr>
            <a:r>
              <a:rPr lang="en-US" sz="1700" dirty="0"/>
              <a:t>- Everyday life enhanced by ubiquitous AI.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803968"/>
            <a:ext cx="3488403" cy="1401183"/>
          </a:xfrm>
        </p:spPr>
        <p:txBody>
          <a:bodyPr anchor="t">
            <a:normAutofit/>
          </a:bodyPr>
          <a:lstStyle/>
          <a:p>
            <a:r>
              <a:rPr lang="en-US" sz="2800" dirty="0"/>
              <a:t>Case Studies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79" y="1371301"/>
            <a:ext cx="3488404" cy="36029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Case Study 1: Global Retailer - Supply Chain Efficiency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Problem: Siloed data and manual processes.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Solution: AI-integrated real-time data streams.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Outcome: 30% better demand forecasting, 20% inventory cost reduction.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Tools: AWS </a:t>
            </a:r>
            <a:r>
              <a:rPr lang="en-US" sz="1300" dirty="0" err="1"/>
              <a:t>SageMaker</a:t>
            </a:r>
            <a:r>
              <a:rPr lang="en-US" sz="1300" dirty="0"/>
              <a:t>, Google </a:t>
            </a:r>
            <a:r>
              <a:rPr lang="en-US" sz="1300" dirty="0" err="1"/>
              <a:t>BigQuery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Case Study 2: Healthcare Startup - AI Diagnostics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Problem: Lack of rural diagnostic tools.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Solution: AI models analyzing X-rays, MRIs in the cloud.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Outcome: 95% diagnostic accuracy.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Tools: Azure Health Bot, TensorFlow.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Case Study 3: Financial Institution - Fraud Detection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Problem: Rising fraudulent transactions.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Solution: Real-time fraud detection with cloud AI.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Outcome: 40% reduction in fraud incidents.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- Tools: Google Cloud AI, </a:t>
            </a:r>
            <a:r>
              <a:rPr lang="en-US" sz="1300" dirty="0" err="1"/>
              <a:t>BigQuery</a:t>
            </a:r>
            <a:r>
              <a:rPr lang="en-US" sz="1300" dirty="0"/>
              <a:t> ML.</a:t>
            </a:r>
          </a:p>
        </p:txBody>
      </p:sp>
      <p:pic>
        <p:nvPicPr>
          <p:cNvPr id="6" name="Picture 5" descr="A dna strand in the air&#10;&#10;Description automatically generated">
            <a:extLst>
              <a:ext uri="{FF2B5EF4-FFF2-40B4-BE49-F238E27FC236}">
                <a16:creationId xmlns:a16="http://schemas.microsoft.com/office/drawing/2014/main" id="{961EC55A-B885-8E61-8348-C840DD73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47" r="18963" b="1"/>
          <a:stretch/>
        </p:blipFill>
        <p:spPr>
          <a:xfrm>
            <a:off x="4572000" y="838013"/>
            <a:ext cx="3925903" cy="51862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41" y="1138265"/>
            <a:ext cx="363282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800"/>
              <a:t>Key Takeaways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na strand in the air&#10;&#10;Description automatically generated">
            <a:extLst>
              <a:ext uri="{FF2B5EF4-FFF2-40B4-BE49-F238E27FC236}">
                <a16:creationId xmlns:a16="http://schemas.microsoft.com/office/drawing/2014/main" id="{347DF4F8-3E49-78A5-7705-CA0FD076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838" r="19162" b="1"/>
          <a:stretch/>
        </p:blipFill>
        <p:spPr>
          <a:xfrm>
            <a:off x="4893705" y="1023779"/>
            <a:ext cx="360783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7BB085-2D80-6A32-EA2C-C55F6AB2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189618"/>
              </p:ext>
            </p:extLst>
          </p:nvPr>
        </p:nvGraphicFramePr>
        <p:xfrm>
          <a:off x="565041" y="2551176"/>
          <a:ext cx="3632822" cy="360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Call to Action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na strand in the air&#10;&#10;Description automatically generated">
            <a:extLst>
              <a:ext uri="{FF2B5EF4-FFF2-40B4-BE49-F238E27FC236}">
                <a16:creationId xmlns:a16="http://schemas.microsoft.com/office/drawing/2014/main" id="{B3FE9003-F2D9-84D7-89DF-A2AFFCB5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61" y="2309627"/>
            <a:ext cx="4000620" cy="2240347"/>
          </a:xfrm>
          <a:prstGeom prst="rect">
            <a:avLst/>
          </a:prstGeom>
        </p:spPr>
      </p:pic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D15DB960-6796-FB6A-0259-2DCFB6F9B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766666"/>
              </p:ext>
            </p:extLst>
          </p:nvPr>
        </p:nvGraphicFramePr>
        <p:xfrm>
          <a:off x="571380" y="2000567"/>
          <a:ext cx="3408571" cy="360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43A3-688E-48FC-0343-050F57EF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7EE567-9CE3-628F-54ED-E9FC5C1C226B}"/>
              </a:ext>
            </a:extLst>
          </p:cNvPr>
          <p:cNvGrpSpPr/>
          <p:nvPr/>
        </p:nvGrpSpPr>
        <p:grpSpPr>
          <a:xfrm>
            <a:off x="1" y="6636"/>
            <a:ext cx="9148883" cy="2233923"/>
            <a:chOff x="0" y="0"/>
            <a:chExt cx="2709333" cy="24346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A4A786-08C4-5F80-3789-53A9479CB5B6}"/>
                </a:ext>
              </a:extLst>
            </p:cNvPr>
            <p:cNvSpPr/>
            <p:nvPr/>
          </p:nvSpPr>
          <p:spPr>
            <a:xfrm>
              <a:off x="0" y="0"/>
              <a:ext cx="2709333" cy="243469"/>
            </a:xfrm>
            <a:custGeom>
              <a:avLst/>
              <a:gdLst/>
              <a:ahLst/>
              <a:cxnLst/>
              <a:rect l="l" t="t" r="r" b="b"/>
              <a:pathLst>
                <a:path w="2709333" h="243469">
                  <a:moveTo>
                    <a:pt x="0" y="0"/>
                  </a:moveTo>
                  <a:lnTo>
                    <a:pt x="2709333" y="0"/>
                  </a:lnTo>
                  <a:lnTo>
                    <a:pt x="2709333" y="243469"/>
                  </a:lnTo>
                  <a:lnTo>
                    <a:pt x="0" y="243469"/>
                  </a:lnTo>
                  <a:close/>
                </a:path>
              </a:pathLst>
            </a:custGeom>
            <a:solidFill>
              <a:srgbClr val="E07218"/>
            </a:solidFill>
          </p:spPr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90AC18-BD74-EF2C-498A-5F84BB1E702B}"/>
                </a:ext>
              </a:extLst>
            </p:cNvPr>
            <p:cNvSpPr txBox="1"/>
            <p:nvPr/>
          </p:nvSpPr>
          <p:spPr>
            <a:xfrm>
              <a:off x="0" y="-57150"/>
              <a:ext cx="2709333" cy="30061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 defTabSz="685800">
                <a:lnSpc>
                  <a:spcPts val="2309"/>
                </a:lnSpc>
              </a:pPr>
              <a:endParaRPr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DCF1C82D-168D-1383-2E5A-E312A52C34EF}"/>
              </a:ext>
            </a:extLst>
          </p:cNvPr>
          <p:cNvSpPr/>
          <p:nvPr/>
        </p:nvSpPr>
        <p:spPr>
          <a:xfrm>
            <a:off x="2426745" y="2291769"/>
            <a:ext cx="1700125" cy="654620"/>
          </a:xfrm>
          <a:custGeom>
            <a:avLst/>
            <a:gdLst/>
            <a:ahLst/>
            <a:cxnLst/>
            <a:rect l="l" t="t" r="r" b="b"/>
            <a:pathLst>
              <a:path w="2228902" h="781223">
                <a:moveTo>
                  <a:pt x="0" y="0"/>
                </a:moveTo>
                <a:lnTo>
                  <a:pt x="2228901" y="0"/>
                </a:lnTo>
                <a:lnTo>
                  <a:pt x="2228901" y="781223"/>
                </a:lnTo>
                <a:lnTo>
                  <a:pt x="0" y="781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E8D8B89-381C-D4A2-C880-1F98C91C7E4F}"/>
              </a:ext>
            </a:extLst>
          </p:cNvPr>
          <p:cNvSpPr/>
          <p:nvPr/>
        </p:nvSpPr>
        <p:spPr>
          <a:xfrm>
            <a:off x="164070" y="1385315"/>
            <a:ext cx="1517246" cy="920969"/>
          </a:xfrm>
          <a:custGeom>
            <a:avLst/>
            <a:gdLst/>
            <a:ahLst/>
            <a:cxnLst/>
            <a:rect l="l" t="t" r="r" b="b"/>
            <a:pathLst>
              <a:path w="1649250" h="923580">
                <a:moveTo>
                  <a:pt x="0" y="0"/>
                </a:moveTo>
                <a:lnTo>
                  <a:pt x="1649250" y="0"/>
                </a:lnTo>
                <a:lnTo>
                  <a:pt x="1649250" y="923580"/>
                </a:lnTo>
                <a:lnTo>
                  <a:pt x="0" y="923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BB93F59-F730-BF17-3B5C-BB3968495A36}"/>
              </a:ext>
            </a:extLst>
          </p:cNvPr>
          <p:cNvSpPr/>
          <p:nvPr/>
        </p:nvSpPr>
        <p:spPr>
          <a:xfrm>
            <a:off x="4574441" y="2380115"/>
            <a:ext cx="564855" cy="477929"/>
          </a:xfrm>
          <a:custGeom>
            <a:avLst/>
            <a:gdLst/>
            <a:ahLst/>
            <a:cxnLst/>
            <a:rect l="l" t="t" r="r" b="b"/>
            <a:pathLst>
              <a:path w="888218" h="609626">
                <a:moveTo>
                  <a:pt x="0" y="0"/>
                </a:moveTo>
                <a:lnTo>
                  <a:pt x="888218" y="0"/>
                </a:lnTo>
                <a:lnTo>
                  <a:pt x="888218" y="609626"/>
                </a:lnTo>
                <a:lnTo>
                  <a:pt x="0" y="60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7D12050-2499-587C-10AE-E452FB263240}"/>
              </a:ext>
            </a:extLst>
          </p:cNvPr>
          <p:cNvSpPr/>
          <p:nvPr/>
        </p:nvSpPr>
        <p:spPr>
          <a:xfrm>
            <a:off x="5395366" y="2357337"/>
            <a:ext cx="1555437" cy="480766"/>
          </a:xfrm>
          <a:custGeom>
            <a:avLst/>
            <a:gdLst/>
            <a:ahLst/>
            <a:cxnLst/>
            <a:rect l="l" t="t" r="r" b="b"/>
            <a:pathLst>
              <a:path w="1855180" h="605773">
                <a:moveTo>
                  <a:pt x="0" y="0"/>
                </a:moveTo>
                <a:lnTo>
                  <a:pt x="1855181" y="0"/>
                </a:lnTo>
                <a:lnTo>
                  <a:pt x="1855181" y="605773"/>
                </a:lnTo>
                <a:lnTo>
                  <a:pt x="0" y="6057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31CF2EFA-86A0-2ED8-5BF0-90830B1A17C1}"/>
              </a:ext>
            </a:extLst>
          </p:cNvPr>
          <p:cNvSpPr/>
          <p:nvPr/>
        </p:nvSpPr>
        <p:spPr>
          <a:xfrm>
            <a:off x="7095491" y="2303116"/>
            <a:ext cx="1810394" cy="589208"/>
          </a:xfrm>
          <a:custGeom>
            <a:avLst/>
            <a:gdLst/>
            <a:ahLst/>
            <a:cxnLst/>
            <a:rect l="l" t="t" r="r" b="b"/>
            <a:pathLst>
              <a:path w="2653081" h="529453">
                <a:moveTo>
                  <a:pt x="0" y="0"/>
                </a:moveTo>
                <a:lnTo>
                  <a:pt x="2653080" y="0"/>
                </a:lnTo>
                <a:lnTo>
                  <a:pt x="2653080" y="529452"/>
                </a:lnTo>
                <a:lnTo>
                  <a:pt x="0" y="5294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492BAE58-6FF0-6E06-7CAB-7FE3EBA53FF4}"/>
              </a:ext>
            </a:extLst>
          </p:cNvPr>
          <p:cNvSpPr txBox="1"/>
          <p:nvPr/>
        </p:nvSpPr>
        <p:spPr>
          <a:xfrm>
            <a:off x="-4883" y="130988"/>
            <a:ext cx="9148883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3077"/>
              </a:lnSpc>
            </a:pPr>
            <a:r>
              <a:rPr lang="en-US" sz="27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ctr" defTabSz="685800">
              <a:lnSpc>
                <a:spcPts val="3077"/>
              </a:lnSpc>
            </a:pPr>
            <a:r>
              <a:rPr lang="en-US" sz="3000" dirty="0">
                <a:solidFill>
                  <a:prstClr val="white"/>
                </a:solidFill>
                <a:latin typeface="Trebuchet MS" panose="020B0603020202020204" pitchFamily="34" charset="0"/>
                <a:ea typeface="Montserrat Classic"/>
                <a:cs typeface="Montserrat Classic"/>
                <a:sym typeface="Montserrat Classic"/>
              </a:rPr>
              <a:t>IEEE International Conference on </a:t>
            </a:r>
            <a:r>
              <a:rPr lang="en-US" sz="30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 Bold"/>
                <a:cs typeface="Montserrat Classic Bold"/>
                <a:sym typeface="Montserrat Classic Bold"/>
              </a:rPr>
              <a:t>Augmented Reality, Intelligent Systems and Industrial Automation </a:t>
            </a:r>
          </a:p>
          <a:p>
            <a:pPr algn="ctr" defTabSz="685800">
              <a:lnSpc>
                <a:spcPts val="3077"/>
              </a:lnSpc>
            </a:pPr>
            <a:r>
              <a:rPr lang="en-US" sz="30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 Bold"/>
                <a:cs typeface="Montserrat Classic Bold"/>
                <a:sym typeface="Montserrat Classic Bold"/>
              </a:rPr>
              <a:t>(ARIIA-2024)  </a:t>
            </a:r>
            <a:r>
              <a:rPr lang="en-US" sz="2700" b="1" dirty="0">
                <a:solidFill>
                  <a:prstClr val="white"/>
                </a:solidFill>
                <a:latin typeface="Trebuchet MS" panose="020B0603020202020204" pitchFamily="34" charset="0"/>
                <a:ea typeface="Montserrat Classic Bold"/>
                <a:cs typeface="Montserrat Classic Bold"/>
                <a:sym typeface="Montserrat Classic Bold"/>
              </a:rPr>
              <a:t>                 </a:t>
            </a:r>
            <a:r>
              <a:rPr lang="en-US" sz="2700" dirty="0">
                <a:solidFill>
                  <a:prstClr val="white"/>
                </a:solidFill>
                <a:latin typeface="Trebuchet MS" panose="020B0603020202020204" pitchFamily="34" charset="0"/>
                <a:ea typeface="Montserrat Classic"/>
                <a:cs typeface="Montserrat Classic"/>
                <a:sym typeface="Montserrat Classic"/>
              </a:rPr>
              <a:t>          </a:t>
            </a:r>
          </a:p>
        </p:txBody>
      </p:sp>
      <p:pic>
        <p:nvPicPr>
          <p:cNvPr id="14" name="Picture 13" descr="A logo with a gear and a mechanical arm&#10;&#10;Description automatically generated">
            <a:extLst>
              <a:ext uri="{FF2B5EF4-FFF2-40B4-BE49-F238E27FC236}">
                <a16:creationId xmlns:a16="http://schemas.microsoft.com/office/drawing/2014/main" id="{CC4170D8-1185-0A02-C754-D06CACA101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0176"/>
          <a:stretch/>
        </p:blipFill>
        <p:spPr>
          <a:xfrm>
            <a:off x="69659" y="2946389"/>
            <a:ext cx="1450752" cy="1103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0DD7E0-DDAD-A556-2C6E-7292C39955D2}"/>
              </a:ext>
            </a:extLst>
          </p:cNvPr>
          <p:cNvSpPr txBox="1"/>
          <p:nvPr/>
        </p:nvSpPr>
        <p:spPr>
          <a:xfrm>
            <a:off x="716655" y="8772525"/>
            <a:ext cx="198075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IN" sz="1350" dirty="0">
                <a:solidFill>
                  <a:prstClr val="black"/>
                </a:solidFill>
                <a:latin typeface="Aptos" panose="02110004020202020204"/>
              </a:rPr>
              <a:t>20-21 December,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99DDC-A2D2-B20F-609F-A44323A65016}"/>
              </a:ext>
            </a:extLst>
          </p:cNvPr>
          <p:cNvSpPr txBox="1"/>
          <p:nvPr/>
        </p:nvSpPr>
        <p:spPr>
          <a:xfrm>
            <a:off x="4437612" y="8772525"/>
            <a:ext cx="30175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IN" sz="1350" dirty="0">
                <a:solidFill>
                  <a:prstClr val="black"/>
                </a:solidFill>
                <a:latin typeface="Aptos" panose="02110004020202020204"/>
              </a:rPr>
              <a:t>Manipal Institute of Technology, Manipal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43B449-9B12-5BAE-F79F-62493182F5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15" y="2351050"/>
            <a:ext cx="1939960" cy="522375"/>
          </a:xfrm>
          <a:prstGeom prst="rect">
            <a:avLst/>
          </a:prstGeom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23455478-85F3-601C-4E10-07C5801EA306}"/>
              </a:ext>
            </a:extLst>
          </p:cNvPr>
          <p:cNvSpPr/>
          <p:nvPr/>
        </p:nvSpPr>
        <p:spPr>
          <a:xfrm>
            <a:off x="7377483" y="1413116"/>
            <a:ext cx="1517246" cy="920969"/>
          </a:xfrm>
          <a:custGeom>
            <a:avLst/>
            <a:gdLst/>
            <a:ahLst/>
            <a:cxnLst/>
            <a:rect l="l" t="t" r="r" b="b"/>
            <a:pathLst>
              <a:path w="1649250" h="923580">
                <a:moveTo>
                  <a:pt x="0" y="0"/>
                </a:moveTo>
                <a:lnTo>
                  <a:pt x="1649250" y="0"/>
                </a:lnTo>
                <a:lnTo>
                  <a:pt x="1649250" y="923580"/>
                </a:lnTo>
                <a:lnTo>
                  <a:pt x="0" y="923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/>
            <a:endParaRPr lang="en-IN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9" name="Picture 18" descr="A logo with a gear and a mechanical arm&#10;&#10;Description automatically generated">
            <a:extLst>
              <a:ext uri="{FF2B5EF4-FFF2-40B4-BE49-F238E27FC236}">
                <a16:creationId xmlns:a16="http://schemas.microsoft.com/office/drawing/2014/main" id="{ADD8F9D3-C11B-AB07-5AD6-F1555E8B3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0176"/>
          <a:stretch/>
        </p:blipFill>
        <p:spPr>
          <a:xfrm>
            <a:off x="7492922" y="2941158"/>
            <a:ext cx="1450752" cy="11035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523092-4E3D-E728-EA2D-17F55463B003}"/>
              </a:ext>
            </a:extLst>
          </p:cNvPr>
          <p:cNvSpPr txBox="1"/>
          <p:nvPr/>
        </p:nvSpPr>
        <p:spPr>
          <a:xfrm>
            <a:off x="5864950" y="538530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Thank You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8B2650-C380-3345-7731-B97AB6359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697" y="5292976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na strand in the air&#10;&#10;Description automatically generated">
            <a:extLst>
              <a:ext uri="{FF2B5EF4-FFF2-40B4-BE49-F238E27FC236}">
                <a16:creationId xmlns:a16="http://schemas.microsoft.com/office/drawing/2014/main" id="{8BF7BBF2-055B-160C-88AB-5988E971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1" y="121668"/>
            <a:ext cx="8901274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518833"/>
            <a:ext cx="8228491" cy="729864"/>
          </a:xfrm>
          <a:noFill/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Welcome and Agenda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0E974B-7C85-6A43-2966-BC0193C49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466131"/>
              </p:ext>
            </p:extLst>
          </p:nvPr>
        </p:nvGraphicFramePr>
        <p:xfrm>
          <a:off x="571379" y="1601010"/>
          <a:ext cx="7992517" cy="455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2E573-04C7-36A7-A7E0-0C89EE66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E97144-171D-7FA7-409E-F886C0858BAF}"/>
              </a:ext>
            </a:extLst>
          </p:cNvPr>
          <p:cNvSpPr txBox="1"/>
          <p:nvPr/>
        </p:nvSpPr>
        <p:spPr>
          <a:xfrm>
            <a:off x="571380" y="1138265"/>
            <a:ext cx="3408571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to AI and Cloud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52B2-44A1-8100-F870-7C7916DC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80" y="2157885"/>
            <a:ext cx="3408571" cy="360293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Artificial Intelligence (AI):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- Simulating human intelligence through algorithms.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- Subfields include machine learning, natural language processing, and computer vision.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Cloud Computing: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- On-demand access to computing resources, storage, and services.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- Types: Public, Private, Hybrid, Multi-cloud.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Why Combine Them?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- AI’s demand for computational power aligns with cloud scalability.</a:t>
            </a:r>
          </a:p>
        </p:txBody>
      </p:sp>
      <p:pic>
        <p:nvPicPr>
          <p:cNvPr id="12" name="Picture 11" descr="A dna strand in the air&#10;&#10;Description automatically generated">
            <a:extLst>
              <a:ext uri="{FF2B5EF4-FFF2-40B4-BE49-F238E27FC236}">
                <a16:creationId xmlns:a16="http://schemas.microsoft.com/office/drawing/2014/main" id="{8DD1D1A8-6390-FD77-4472-0D13FE0C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61" y="2309627"/>
            <a:ext cx="4000620" cy="22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679" y="1128094"/>
            <a:ext cx="3393671" cy="1415270"/>
          </a:xfrm>
        </p:spPr>
        <p:txBody>
          <a:bodyPr anchor="t">
            <a:normAutofit/>
          </a:bodyPr>
          <a:lstStyle/>
          <a:p>
            <a:r>
              <a:rPr lang="en-US" sz="2800" dirty="0"/>
              <a:t>The Synergy of AI and Cloud</a:t>
            </a:r>
          </a:p>
        </p:txBody>
      </p:sp>
      <p:pic>
        <p:nvPicPr>
          <p:cNvPr id="15" name="Picture 14" descr="A dna strand in the air">
            <a:extLst>
              <a:ext uri="{FF2B5EF4-FFF2-40B4-BE49-F238E27FC236}">
                <a16:creationId xmlns:a16="http://schemas.microsoft.com/office/drawing/2014/main" id="{814CC333-88F1-1218-2C98-D0399F35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44" r="18657" b="-1"/>
          <a:stretch/>
        </p:blipFill>
        <p:spPr>
          <a:xfrm>
            <a:off x="661977" y="879757"/>
            <a:ext cx="1936485" cy="2522038"/>
          </a:xfrm>
          <a:prstGeom prst="rect">
            <a:avLst/>
          </a:prstGeom>
        </p:spPr>
      </p:pic>
      <p:pic>
        <p:nvPicPr>
          <p:cNvPr id="17" name="Picture 16" descr="A dna strand in the air&#10;&#10;Description automatically generated">
            <a:extLst>
              <a:ext uri="{FF2B5EF4-FFF2-40B4-BE49-F238E27FC236}">
                <a16:creationId xmlns:a16="http://schemas.microsoft.com/office/drawing/2014/main" id="{A6C5D2EB-A37F-6C04-7F86-A044364D3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9" r="18631" b="-1"/>
          <a:stretch/>
        </p:blipFill>
        <p:spPr>
          <a:xfrm>
            <a:off x="2630530" y="879763"/>
            <a:ext cx="1938798" cy="252203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3825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dna strand in the air">
            <a:extLst>
              <a:ext uri="{FF2B5EF4-FFF2-40B4-BE49-F238E27FC236}">
                <a16:creationId xmlns:a16="http://schemas.microsoft.com/office/drawing/2014/main" id="{59CACC92-2F6C-BDF6-4788-DE0C457E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81" r="-1" b="-1"/>
          <a:stretch/>
        </p:blipFill>
        <p:spPr>
          <a:xfrm>
            <a:off x="661977" y="3450965"/>
            <a:ext cx="3910023" cy="25220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679" y="2543364"/>
            <a:ext cx="3360343" cy="3599019"/>
          </a:xfrm>
        </p:spPr>
        <p:txBody>
          <a:bodyPr>
            <a:normAutofit/>
          </a:bodyPr>
          <a:lstStyle/>
          <a:p>
            <a:r>
              <a:rPr lang="en-US" sz="1700" dirty="0"/>
              <a:t>AI and Cloud: A Perfect Match</a:t>
            </a:r>
          </a:p>
          <a:p>
            <a:pPr marL="0" indent="0">
              <a:buNone/>
            </a:pPr>
            <a:r>
              <a:rPr lang="en-US" sz="1700" dirty="0"/>
              <a:t>- Elasticity for AI model training and deployment.</a:t>
            </a:r>
          </a:p>
          <a:p>
            <a:pPr marL="0" indent="0">
              <a:buNone/>
            </a:pPr>
            <a:r>
              <a:rPr lang="en-US" sz="1700" dirty="0"/>
              <a:t>- Intelligent automation and decision-making.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Key Benefits:</a:t>
            </a:r>
          </a:p>
          <a:p>
            <a:pPr marL="0" indent="0">
              <a:buNone/>
            </a:pPr>
            <a:r>
              <a:rPr lang="en-US" sz="1700" dirty="0"/>
              <a:t>- Real-time data processing at scale.</a:t>
            </a:r>
          </a:p>
          <a:p>
            <a:pPr marL="0" indent="0">
              <a:buNone/>
            </a:pPr>
            <a:r>
              <a:rPr lang="en-US" sz="1700" dirty="0"/>
              <a:t>- Accelerated innovation cycles.</a:t>
            </a:r>
          </a:p>
          <a:p>
            <a:pPr marL="0" indent="0">
              <a:buNone/>
            </a:pPr>
            <a:r>
              <a:rPr lang="en-US" sz="1700" dirty="0"/>
              <a:t>- Global accessibility of AI solutions.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r>
              <a:rPr lang="en-US" sz="2800" dirty="0"/>
              <a:t>Core Components of AI in the Cloud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80" y="2551176"/>
            <a:ext cx="3408571" cy="3602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Infrastructure: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- Compute power via GPUs and TPUs.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- Data storage optimized for AI workloads.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AI Services: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- Pre-trained models (e.g., vision, NLP).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- AI development platforms (e.g., TensorFlow, PyTorch).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Integration Tools: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- APIs for embedding AI features.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- Orchestration with Kubernetes.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FE568-9AAB-D983-25B3-055C89A7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3" r="10209" b="1"/>
          <a:stretch/>
        </p:blipFill>
        <p:spPr>
          <a:xfrm>
            <a:off x="4562061" y="2618080"/>
            <a:ext cx="4000620" cy="1623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88403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Real-World Use Cases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79" y="2551176"/>
            <a:ext cx="3488404" cy="3602935"/>
          </a:xfrm>
        </p:spPr>
        <p:txBody>
          <a:bodyPr>
            <a:normAutofit/>
          </a:bodyPr>
          <a:lstStyle/>
          <a:p>
            <a:r>
              <a:rPr lang="en-US" sz="1700" dirty="0"/>
              <a:t>Healthcare:</a:t>
            </a:r>
          </a:p>
          <a:p>
            <a:pPr marL="0" indent="0">
              <a:buNone/>
            </a:pPr>
            <a:r>
              <a:rPr lang="en-US" sz="1700" dirty="0"/>
              <a:t>- AI for disease diagnosis and predictive analytics.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Finance:</a:t>
            </a:r>
          </a:p>
          <a:p>
            <a:pPr marL="0" indent="0">
              <a:buNone/>
            </a:pPr>
            <a:r>
              <a:rPr lang="en-US" sz="1700" dirty="0"/>
              <a:t>- Fraud detection and enhanced customer service.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Retail:</a:t>
            </a:r>
          </a:p>
          <a:p>
            <a:pPr marL="0" indent="0">
              <a:buNone/>
            </a:pPr>
            <a:r>
              <a:rPr lang="en-US" sz="1700" dirty="0"/>
              <a:t>- Personalized recommendations.</a:t>
            </a:r>
          </a:p>
          <a:p>
            <a:pPr marL="0" indent="0">
              <a:buNone/>
            </a:pPr>
            <a:r>
              <a:rPr lang="en-US" sz="1700" dirty="0"/>
              <a:t>- Supply chain optimization.</a:t>
            </a:r>
          </a:p>
        </p:txBody>
      </p:sp>
      <p:pic>
        <p:nvPicPr>
          <p:cNvPr id="7" name="Picture 6" descr="A dna strand in the air&#10;&#10;Description automatically generated">
            <a:extLst>
              <a:ext uri="{FF2B5EF4-FFF2-40B4-BE49-F238E27FC236}">
                <a16:creationId xmlns:a16="http://schemas.microsoft.com/office/drawing/2014/main" id="{AE51AD32-39F2-D636-6F1D-BEC4261B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47" r="18962" b="1"/>
          <a:stretch/>
        </p:blipFill>
        <p:spPr>
          <a:xfrm>
            <a:off x="4572000" y="838013"/>
            <a:ext cx="3925903" cy="5186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41" y="1138265"/>
            <a:ext cx="3632822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Industry-Specific Applications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41" y="2551176"/>
            <a:ext cx="3632822" cy="3602935"/>
          </a:xfrm>
        </p:spPr>
        <p:txBody>
          <a:bodyPr>
            <a:normAutofit/>
          </a:bodyPr>
          <a:lstStyle/>
          <a:p>
            <a:r>
              <a:rPr lang="en-US" sz="1600" dirty="0"/>
              <a:t>Manufacturing:</a:t>
            </a:r>
          </a:p>
          <a:p>
            <a:pPr marL="0" indent="0">
              <a:buNone/>
            </a:pPr>
            <a:r>
              <a:rPr lang="en-US" sz="1600" dirty="0"/>
              <a:t>- Predictive maintenance with IoT and AI.</a:t>
            </a:r>
          </a:p>
          <a:p>
            <a:pPr marL="0" indent="0">
              <a:buNone/>
            </a:pPr>
            <a:r>
              <a:rPr lang="en-US" sz="1600" dirty="0"/>
              <a:t>- Quality control using computer vision.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Education:</a:t>
            </a:r>
          </a:p>
          <a:p>
            <a:pPr marL="0" indent="0">
              <a:buNone/>
            </a:pPr>
            <a:r>
              <a:rPr lang="en-US" sz="1600" dirty="0"/>
              <a:t>- AI-powered learning platforms.</a:t>
            </a:r>
          </a:p>
          <a:p>
            <a:pPr marL="0" indent="0">
              <a:buNone/>
            </a:pPr>
            <a:r>
              <a:rPr lang="en-US" sz="1600" dirty="0"/>
              <a:t>- Personalized educational experiences.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Transportation:</a:t>
            </a:r>
          </a:p>
          <a:p>
            <a:pPr marL="0" indent="0">
              <a:buNone/>
            </a:pPr>
            <a:r>
              <a:rPr lang="en-US" sz="1600" dirty="0"/>
              <a:t>- Autonomous vehicle systems.</a:t>
            </a:r>
          </a:p>
          <a:p>
            <a:pPr marL="0" indent="0">
              <a:buNone/>
            </a:pPr>
            <a:r>
              <a:rPr lang="en-US" sz="1600" dirty="0"/>
              <a:t>- Real-time traffic management analytics.</a:t>
            </a:r>
          </a:p>
        </p:txBody>
      </p:sp>
      <p:pic>
        <p:nvPicPr>
          <p:cNvPr id="5" name="Picture 4" descr="A dna strand in the air&#10;&#10;Description automatically generated">
            <a:extLst>
              <a:ext uri="{FF2B5EF4-FFF2-40B4-BE49-F238E27FC236}">
                <a16:creationId xmlns:a16="http://schemas.microsoft.com/office/drawing/2014/main" id="{CF092496-4522-212E-B2A7-C03B0CCE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843" r="19158" b="1"/>
          <a:stretch/>
        </p:blipFill>
        <p:spPr>
          <a:xfrm>
            <a:off x="4893705" y="1023779"/>
            <a:ext cx="360783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88403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Emerging Trends in AI and Cloud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na strand in the air&#10;&#10;Description automatically generated">
            <a:extLst>
              <a:ext uri="{FF2B5EF4-FFF2-40B4-BE49-F238E27FC236}">
                <a16:creationId xmlns:a16="http://schemas.microsoft.com/office/drawing/2014/main" id="{C9E65375-0DB9-B7D8-F6F2-C8CA1E1F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47" r="18963" b="1"/>
          <a:stretch/>
        </p:blipFill>
        <p:spPr>
          <a:xfrm>
            <a:off x="4572000" y="838013"/>
            <a:ext cx="3925903" cy="518626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FB6F11-10FF-5F30-185F-3EB3AD185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602372"/>
              </p:ext>
            </p:extLst>
          </p:nvPr>
        </p:nvGraphicFramePr>
        <p:xfrm>
          <a:off x="571379" y="2433186"/>
          <a:ext cx="3488404" cy="360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r>
              <a:rPr lang="en-US" sz="2800"/>
              <a:t>Challenges in AI-Cloud Integration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80" y="2551176"/>
            <a:ext cx="3408571" cy="3602935"/>
          </a:xfrm>
        </p:spPr>
        <p:txBody>
          <a:bodyPr>
            <a:normAutofit/>
          </a:bodyPr>
          <a:lstStyle/>
          <a:p>
            <a:r>
              <a:rPr lang="en-US" sz="1700"/>
              <a:t>Data Privacy and Security:</a:t>
            </a:r>
          </a:p>
          <a:p>
            <a:pPr marL="0" indent="0">
              <a:buNone/>
            </a:pPr>
            <a:r>
              <a:rPr lang="en-US" sz="1700"/>
              <a:t>- Compliance with GDPR, CCPA, etc.</a:t>
            </a:r>
          </a:p>
          <a:p>
            <a:pPr marL="0" indent="0">
              <a:buNone/>
            </a:pPr>
            <a:r>
              <a:rPr lang="en-US" sz="1700"/>
              <a:t>- Secure storage of sensitive data.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Infrastructure Costs:</a:t>
            </a:r>
          </a:p>
          <a:p>
            <a:pPr marL="0" indent="0">
              <a:buNone/>
            </a:pPr>
            <a:r>
              <a:rPr lang="en-US" sz="1700"/>
              <a:t>- Managing high cloud costs for AI operations.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Skill Gaps:</a:t>
            </a:r>
          </a:p>
          <a:p>
            <a:pPr marL="0" indent="0">
              <a:buNone/>
            </a:pPr>
            <a:r>
              <a:rPr lang="en-US" sz="1700"/>
              <a:t>- Bridging gaps between cloud engineers and data scientists.</a:t>
            </a:r>
          </a:p>
        </p:txBody>
      </p:sp>
      <p:pic>
        <p:nvPicPr>
          <p:cNvPr id="11" name="Picture 10" descr="A dna strand in the air&#10;&#10;Description automatically generated">
            <a:extLst>
              <a:ext uri="{FF2B5EF4-FFF2-40B4-BE49-F238E27FC236}">
                <a16:creationId xmlns:a16="http://schemas.microsoft.com/office/drawing/2014/main" id="{F48CD500-D504-60BC-DBEB-6FF1E296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61" y="2309627"/>
            <a:ext cx="4000620" cy="2240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799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Trebuchet MS</vt:lpstr>
      <vt:lpstr>Office Theme</vt:lpstr>
      <vt:lpstr>1_Office Theme</vt:lpstr>
      <vt:lpstr>PowerPoint Presentation</vt:lpstr>
      <vt:lpstr>Welcome and Agenda</vt:lpstr>
      <vt:lpstr>PowerPoint Presentation</vt:lpstr>
      <vt:lpstr>The Synergy of AI and Cloud</vt:lpstr>
      <vt:lpstr>Core Components of AI in the Cloud</vt:lpstr>
      <vt:lpstr>Real-World Use Cases</vt:lpstr>
      <vt:lpstr>Industry-Specific Applications</vt:lpstr>
      <vt:lpstr>Emerging Trends in AI and Cloud</vt:lpstr>
      <vt:lpstr>Challenges in AI-Cloud Integration</vt:lpstr>
      <vt:lpstr>The Ethical Considerations</vt:lpstr>
      <vt:lpstr>Future Outlook: AI in the Cloud</vt:lpstr>
      <vt:lpstr>Case Studies</vt:lpstr>
      <vt:lpstr>Key Takeaways</vt:lpstr>
      <vt:lpstr>Call to Action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Gitanjali Deshmukh</cp:lastModifiedBy>
  <cp:revision>7</cp:revision>
  <dcterms:created xsi:type="dcterms:W3CDTF">2013-01-27T09:14:16Z</dcterms:created>
  <dcterms:modified xsi:type="dcterms:W3CDTF">2024-12-29T06:38:21Z</dcterms:modified>
  <cp:category/>
</cp:coreProperties>
</file>