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77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3.png"/><Relationship Id="rId6" Type="http://schemas.openxmlformats.org/officeDocument/2006/relationships/image" Target="../media/image22.svg"/><Relationship Id="rId5" Type="http://schemas.openxmlformats.org/officeDocument/2006/relationships/image" Target="../media/image15.png"/><Relationship Id="rId4" Type="http://schemas.openxmlformats.org/officeDocument/2006/relationships/image" Target="../media/image21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19.svg"/><Relationship Id="rId5" Type="http://schemas.openxmlformats.org/officeDocument/2006/relationships/image" Target="../media/image13.png"/><Relationship Id="rId4" Type="http://schemas.openxmlformats.org/officeDocument/2006/relationships/image" Target="../media/image2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3.png"/><Relationship Id="rId6" Type="http://schemas.openxmlformats.org/officeDocument/2006/relationships/image" Target="../media/image22.svg"/><Relationship Id="rId5" Type="http://schemas.openxmlformats.org/officeDocument/2006/relationships/image" Target="../media/image15.png"/><Relationship Id="rId4" Type="http://schemas.openxmlformats.org/officeDocument/2006/relationships/image" Target="../media/image21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19.svg"/><Relationship Id="rId5" Type="http://schemas.openxmlformats.org/officeDocument/2006/relationships/image" Target="../media/image13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5BCB91-70FE-4505-A923-7B755CC77B2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8F38D23D-DA10-48D5-835C-EE8CD56A214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Multi-cloud adoption rate: 92% of enterprises.</a:t>
          </a:r>
        </a:p>
      </dgm:t>
    </dgm:pt>
    <dgm:pt modelId="{6DA3B7E4-B61A-413D-B058-3104902943B3}" type="parTrans" cxnId="{08385252-A38C-4FDD-8523-0E35EE002748}">
      <dgm:prSet/>
      <dgm:spPr/>
      <dgm:t>
        <a:bodyPr/>
        <a:lstStyle/>
        <a:p>
          <a:endParaRPr lang="en-US"/>
        </a:p>
      </dgm:t>
    </dgm:pt>
    <dgm:pt modelId="{D2718EBD-9EE3-40AB-B6D2-CD1D0995F585}" type="sibTrans" cxnId="{08385252-A38C-4FDD-8523-0E35EE002748}">
      <dgm:prSet/>
      <dgm:spPr/>
      <dgm:t>
        <a:bodyPr/>
        <a:lstStyle/>
        <a:p>
          <a:endParaRPr lang="en-US"/>
        </a:p>
      </dgm:t>
    </dgm:pt>
    <dgm:pt modelId="{CF9D162B-9CEA-41A3-A609-9654B870306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Risks: Data silos, inconsistent policies, evolving cyber threats.</a:t>
          </a:r>
        </a:p>
      </dgm:t>
    </dgm:pt>
    <dgm:pt modelId="{3B9B82A4-3988-4A50-8980-09E99C70AC4A}" type="parTrans" cxnId="{991F95C8-5CDC-4C25-AD49-046E2A3891DA}">
      <dgm:prSet/>
      <dgm:spPr/>
      <dgm:t>
        <a:bodyPr/>
        <a:lstStyle/>
        <a:p>
          <a:endParaRPr lang="en-US"/>
        </a:p>
      </dgm:t>
    </dgm:pt>
    <dgm:pt modelId="{FAEB8694-D2D6-4ED2-9572-9A5036400A98}" type="sibTrans" cxnId="{991F95C8-5CDC-4C25-AD49-046E2A3891DA}">
      <dgm:prSet/>
      <dgm:spPr/>
      <dgm:t>
        <a:bodyPr/>
        <a:lstStyle/>
        <a:p>
          <a:endParaRPr lang="en-US"/>
        </a:p>
      </dgm:t>
    </dgm:pt>
    <dgm:pt modelId="{D1011C11-9609-4D03-9449-ECA03642141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AI's role: Strategic necessity for managing risks and enhancing efficiency.</a:t>
          </a:r>
        </a:p>
      </dgm:t>
    </dgm:pt>
    <dgm:pt modelId="{A6D57338-8982-4555-93DF-BB2A98D9568E}" type="parTrans" cxnId="{7C9776D3-AD78-4175-B000-B41FCD74DB44}">
      <dgm:prSet/>
      <dgm:spPr/>
      <dgm:t>
        <a:bodyPr/>
        <a:lstStyle/>
        <a:p>
          <a:endParaRPr lang="en-US"/>
        </a:p>
      </dgm:t>
    </dgm:pt>
    <dgm:pt modelId="{8DC7137B-DFFA-48D3-8B9A-97EA7B16D5EA}" type="sibTrans" cxnId="{7C9776D3-AD78-4175-B000-B41FCD74DB44}">
      <dgm:prSet/>
      <dgm:spPr/>
      <dgm:t>
        <a:bodyPr/>
        <a:lstStyle/>
        <a:p>
          <a:endParaRPr lang="en-US"/>
        </a:p>
      </dgm:t>
    </dgm:pt>
    <dgm:pt modelId="{6DDB751C-656B-4730-BA1C-894A2A24F9DA}" type="pres">
      <dgm:prSet presAssocID="{2A5BCB91-70FE-4505-A923-7B755CC77B2C}" presName="root" presStyleCnt="0">
        <dgm:presLayoutVars>
          <dgm:dir/>
          <dgm:resizeHandles val="exact"/>
        </dgm:presLayoutVars>
      </dgm:prSet>
      <dgm:spPr/>
    </dgm:pt>
    <dgm:pt modelId="{11CB88D7-B14D-40FF-9559-0B652E5423BD}" type="pres">
      <dgm:prSet presAssocID="{8F38D23D-DA10-48D5-835C-EE8CD56A214F}" presName="compNode" presStyleCnt="0"/>
      <dgm:spPr/>
    </dgm:pt>
    <dgm:pt modelId="{85BC5678-F5FF-4E6A-BD4C-0386A2FFDA46}" type="pres">
      <dgm:prSet presAssocID="{8F38D23D-DA10-48D5-835C-EE8CD56A214F}" presName="bgRect" presStyleLbl="bgShp" presStyleIdx="0" presStyleCnt="3"/>
      <dgm:spPr/>
    </dgm:pt>
    <dgm:pt modelId="{D9B2A852-1AC0-4A80-B206-4F2FC255559C}" type="pres">
      <dgm:prSet presAssocID="{8F38D23D-DA10-48D5-835C-EE8CD56A214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ud Computing"/>
        </a:ext>
      </dgm:extLst>
    </dgm:pt>
    <dgm:pt modelId="{1FFFCF00-5CD3-4B90-B645-B0E061A48BB9}" type="pres">
      <dgm:prSet presAssocID="{8F38D23D-DA10-48D5-835C-EE8CD56A214F}" presName="spaceRect" presStyleCnt="0"/>
      <dgm:spPr/>
    </dgm:pt>
    <dgm:pt modelId="{6BD7C0D1-694A-45AB-AD66-CC3D1245B0BC}" type="pres">
      <dgm:prSet presAssocID="{8F38D23D-DA10-48D5-835C-EE8CD56A214F}" presName="parTx" presStyleLbl="revTx" presStyleIdx="0" presStyleCnt="3">
        <dgm:presLayoutVars>
          <dgm:chMax val="0"/>
          <dgm:chPref val="0"/>
        </dgm:presLayoutVars>
      </dgm:prSet>
      <dgm:spPr/>
    </dgm:pt>
    <dgm:pt modelId="{BD9A9A17-1525-496A-BC58-DE7FC2A2D23C}" type="pres">
      <dgm:prSet presAssocID="{D2718EBD-9EE3-40AB-B6D2-CD1D0995F585}" presName="sibTrans" presStyleCnt="0"/>
      <dgm:spPr/>
    </dgm:pt>
    <dgm:pt modelId="{DB825F6C-42EA-4D70-80DA-3E7F55858A2D}" type="pres">
      <dgm:prSet presAssocID="{CF9D162B-9CEA-41A3-A609-9654B870306D}" presName="compNode" presStyleCnt="0"/>
      <dgm:spPr/>
    </dgm:pt>
    <dgm:pt modelId="{1192685E-38AE-42EC-8E25-323095A28504}" type="pres">
      <dgm:prSet presAssocID="{CF9D162B-9CEA-41A3-A609-9654B870306D}" presName="bgRect" presStyleLbl="bgShp" presStyleIdx="1" presStyleCnt="3"/>
      <dgm:spPr/>
    </dgm:pt>
    <dgm:pt modelId="{998E98DE-B154-49FE-8151-67A2A196AEBA}" type="pres">
      <dgm:prSet presAssocID="{CF9D162B-9CEA-41A3-A609-9654B870306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ctory"/>
        </a:ext>
      </dgm:extLst>
    </dgm:pt>
    <dgm:pt modelId="{603D7B29-6C53-497B-97DC-E906FC2B41E8}" type="pres">
      <dgm:prSet presAssocID="{CF9D162B-9CEA-41A3-A609-9654B870306D}" presName="spaceRect" presStyleCnt="0"/>
      <dgm:spPr/>
    </dgm:pt>
    <dgm:pt modelId="{D7EB0F27-4FE9-4181-8881-46318BCCCE43}" type="pres">
      <dgm:prSet presAssocID="{CF9D162B-9CEA-41A3-A609-9654B870306D}" presName="parTx" presStyleLbl="revTx" presStyleIdx="1" presStyleCnt="3">
        <dgm:presLayoutVars>
          <dgm:chMax val="0"/>
          <dgm:chPref val="0"/>
        </dgm:presLayoutVars>
      </dgm:prSet>
      <dgm:spPr/>
    </dgm:pt>
    <dgm:pt modelId="{2E60F10C-3ECB-44AD-A5CC-B5AD365BA51B}" type="pres">
      <dgm:prSet presAssocID="{FAEB8694-D2D6-4ED2-9572-9A5036400A98}" presName="sibTrans" presStyleCnt="0"/>
      <dgm:spPr/>
    </dgm:pt>
    <dgm:pt modelId="{E521788B-06E0-47FD-A3AD-E2BDA4753BAA}" type="pres">
      <dgm:prSet presAssocID="{D1011C11-9609-4D03-9449-ECA036421411}" presName="compNode" presStyleCnt="0"/>
      <dgm:spPr/>
    </dgm:pt>
    <dgm:pt modelId="{E0287E1E-6F95-4A0A-A57E-E35F6053461C}" type="pres">
      <dgm:prSet presAssocID="{D1011C11-9609-4D03-9449-ECA036421411}" presName="bgRect" presStyleLbl="bgShp" presStyleIdx="2" presStyleCnt="3"/>
      <dgm:spPr/>
    </dgm:pt>
    <dgm:pt modelId="{E81C6F50-47E6-42EF-B27B-67F8CB071FEE}" type="pres">
      <dgm:prSet presAssocID="{D1011C11-9609-4D03-9449-ECA03642141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0AEA207-4BD3-4B1C-A8F9-BAB085F3AB5A}" type="pres">
      <dgm:prSet presAssocID="{D1011C11-9609-4D03-9449-ECA036421411}" presName="spaceRect" presStyleCnt="0"/>
      <dgm:spPr/>
    </dgm:pt>
    <dgm:pt modelId="{6DC2FD1F-0E1D-457F-95BB-125984A4E2CF}" type="pres">
      <dgm:prSet presAssocID="{D1011C11-9609-4D03-9449-ECA03642141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375B00B-36CC-4E21-97EF-AA774C4BB28D}" type="presOf" srcId="{D1011C11-9609-4D03-9449-ECA036421411}" destId="{6DC2FD1F-0E1D-457F-95BB-125984A4E2CF}" srcOrd="0" destOrd="0" presId="urn:microsoft.com/office/officeart/2018/2/layout/IconVerticalSolidList"/>
    <dgm:cxn modelId="{18164A5E-9FD1-44AE-B0E6-E3C45B06E609}" type="presOf" srcId="{2A5BCB91-70FE-4505-A923-7B755CC77B2C}" destId="{6DDB751C-656B-4730-BA1C-894A2A24F9DA}" srcOrd="0" destOrd="0" presId="urn:microsoft.com/office/officeart/2018/2/layout/IconVerticalSolidList"/>
    <dgm:cxn modelId="{08385252-A38C-4FDD-8523-0E35EE002748}" srcId="{2A5BCB91-70FE-4505-A923-7B755CC77B2C}" destId="{8F38D23D-DA10-48D5-835C-EE8CD56A214F}" srcOrd="0" destOrd="0" parTransId="{6DA3B7E4-B61A-413D-B058-3104902943B3}" sibTransId="{D2718EBD-9EE3-40AB-B6D2-CD1D0995F585}"/>
    <dgm:cxn modelId="{C0439E90-25FC-44C8-85C1-92EBC129BF63}" type="presOf" srcId="{8F38D23D-DA10-48D5-835C-EE8CD56A214F}" destId="{6BD7C0D1-694A-45AB-AD66-CC3D1245B0BC}" srcOrd="0" destOrd="0" presId="urn:microsoft.com/office/officeart/2018/2/layout/IconVerticalSolidList"/>
    <dgm:cxn modelId="{EAEACA91-D0DD-44C2-BF4B-55394A6C957F}" type="presOf" srcId="{CF9D162B-9CEA-41A3-A609-9654B870306D}" destId="{D7EB0F27-4FE9-4181-8881-46318BCCCE43}" srcOrd="0" destOrd="0" presId="urn:microsoft.com/office/officeart/2018/2/layout/IconVerticalSolidList"/>
    <dgm:cxn modelId="{991F95C8-5CDC-4C25-AD49-046E2A3891DA}" srcId="{2A5BCB91-70FE-4505-A923-7B755CC77B2C}" destId="{CF9D162B-9CEA-41A3-A609-9654B870306D}" srcOrd="1" destOrd="0" parTransId="{3B9B82A4-3988-4A50-8980-09E99C70AC4A}" sibTransId="{FAEB8694-D2D6-4ED2-9572-9A5036400A98}"/>
    <dgm:cxn modelId="{7C9776D3-AD78-4175-B000-B41FCD74DB44}" srcId="{2A5BCB91-70FE-4505-A923-7B755CC77B2C}" destId="{D1011C11-9609-4D03-9449-ECA036421411}" srcOrd="2" destOrd="0" parTransId="{A6D57338-8982-4555-93DF-BB2A98D9568E}" sibTransId="{8DC7137B-DFFA-48D3-8B9A-97EA7B16D5EA}"/>
    <dgm:cxn modelId="{CA6D836E-A8AB-4392-85A0-6B77BD750448}" type="presParOf" srcId="{6DDB751C-656B-4730-BA1C-894A2A24F9DA}" destId="{11CB88D7-B14D-40FF-9559-0B652E5423BD}" srcOrd="0" destOrd="0" presId="urn:microsoft.com/office/officeart/2018/2/layout/IconVerticalSolidList"/>
    <dgm:cxn modelId="{FE6D91A9-3CC9-40E1-8D63-BB00C1F969F4}" type="presParOf" srcId="{11CB88D7-B14D-40FF-9559-0B652E5423BD}" destId="{85BC5678-F5FF-4E6A-BD4C-0386A2FFDA46}" srcOrd="0" destOrd="0" presId="urn:microsoft.com/office/officeart/2018/2/layout/IconVerticalSolidList"/>
    <dgm:cxn modelId="{54299B4A-A5D7-497A-B3C8-ED42D245BD63}" type="presParOf" srcId="{11CB88D7-B14D-40FF-9559-0B652E5423BD}" destId="{D9B2A852-1AC0-4A80-B206-4F2FC255559C}" srcOrd="1" destOrd="0" presId="urn:microsoft.com/office/officeart/2018/2/layout/IconVerticalSolidList"/>
    <dgm:cxn modelId="{98322607-DCB6-4C2B-B163-3C1D53FE790F}" type="presParOf" srcId="{11CB88D7-B14D-40FF-9559-0B652E5423BD}" destId="{1FFFCF00-5CD3-4B90-B645-B0E061A48BB9}" srcOrd="2" destOrd="0" presId="urn:microsoft.com/office/officeart/2018/2/layout/IconVerticalSolidList"/>
    <dgm:cxn modelId="{3245D37A-330D-4F04-9CB5-34399AA8D25C}" type="presParOf" srcId="{11CB88D7-B14D-40FF-9559-0B652E5423BD}" destId="{6BD7C0D1-694A-45AB-AD66-CC3D1245B0BC}" srcOrd="3" destOrd="0" presId="urn:microsoft.com/office/officeart/2018/2/layout/IconVerticalSolidList"/>
    <dgm:cxn modelId="{46772B8F-79B1-403D-91A3-F2EA60D47F18}" type="presParOf" srcId="{6DDB751C-656B-4730-BA1C-894A2A24F9DA}" destId="{BD9A9A17-1525-496A-BC58-DE7FC2A2D23C}" srcOrd="1" destOrd="0" presId="urn:microsoft.com/office/officeart/2018/2/layout/IconVerticalSolidList"/>
    <dgm:cxn modelId="{E7524C10-8E49-43D4-920E-638E2AEE87FE}" type="presParOf" srcId="{6DDB751C-656B-4730-BA1C-894A2A24F9DA}" destId="{DB825F6C-42EA-4D70-80DA-3E7F55858A2D}" srcOrd="2" destOrd="0" presId="urn:microsoft.com/office/officeart/2018/2/layout/IconVerticalSolidList"/>
    <dgm:cxn modelId="{90A37FBF-54AF-4875-B2FF-664203B3400E}" type="presParOf" srcId="{DB825F6C-42EA-4D70-80DA-3E7F55858A2D}" destId="{1192685E-38AE-42EC-8E25-323095A28504}" srcOrd="0" destOrd="0" presId="urn:microsoft.com/office/officeart/2018/2/layout/IconVerticalSolidList"/>
    <dgm:cxn modelId="{F481C155-ED07-41BC-98C6-15190DB053D8}" type="presParOf" srcId="{DB825F6C-42EA-4D70-80DA-3E7F55858A2D}" destId="{998E98DE-B154-49FE-8151-67A2A196AEBA}" srcOrd="1" destOrd="0" presId="urn:microsoft.com/office/officeart/2018/2/layout/IconVerticalSolidList"/>
    <dgm:cxn modelId="{886C1E44-244B-42F0-B864-BCD5F53B0E7D}" type="presParOf" srcId="{DB825F6C-42EA-4D70-80DA-3E7F55858A2D}" destId="{603D7B29-6C53-497B-97DC-E906FC2B41E8}" srcOrd="2" destOrd="0" presId="urn:microsoft.com/office/officeart/2018/2/layout/IconVerticalSolidList"/>
    <dgm:cxn modelId="{F1A1E59D-EA53-471C-8CA6-C87B7184AE27}" type="presParOf" srcId="{DB825F6C-42EA-4D70-80DA-3E7F55858A2D}" destId="{D7EB0F27-4FE9-4181-8881-46318BCCCE43}" srcOrd="3" destOrd="0" presId="urn:microsoft.com/office/officeart/2018/2/layout/IconVerticalSolidList"/>
    <dgm:cxn modelId="{FEE39B09-02E6-4167-ACF3-FA887CE2E6DA}" type="presParOf" srcId="{6DDB751C-656B-4730-BA1C-894A2A24F9DA}" destId="{2E60F10C-3ECB-44AD-A5CC-B5AD365BA51B}" srcOrd="3" destOrd="0" presId="urn:microsoft.com/office/officeart/2018/2/layout/IconVerticalSolidList"/>
    <dgm:cxn modelId="{53765C7F-8762-49AD-9840-6E672EDA78ED}" type="presParOf" srcId="{6DDB751C-656B-4730-BA1C-894A2A24F9DA}" destId="{E521788B-06E0-47FD-A3AD-E2BDA4753BAA}" srcOrd="4" destOrd="0" presId="urn:microsoft.com/office/officeart/2018/2/layout/IconVerticalSolidList"/>
    <dgm:cxn modelId="{2D7DAC4C-4D11-49CE-9711-3EC52A420BDE}" type="presParOf" srcId="{E521788B-06E0-47FD-A3AD-E2BDA4753BAA}" destId="{E0287E1E-6F95-4A0A-A57E-E35F6053461C}" srcOrd="0" destOrd="0" presId="urn:microsoft.com/office/officeart/2018/2/layout/IconVerticalSolidList"/>
    <dgm:cxn modelId="{EBFF2873-2576-47C9-85B8-D37A43D2AAA3}" type="presParOf" srcId="{E521788B-06E0-47FD-A3AD-E2BDA4753BAA}" destId="{E81C6F50-47E6-42EF-B27B-67F8CB071FEE}" srcOrd="1" destOrd="0" presId="urn:microsoft.com/office/officeart/2018/2/layout/IconVerticalSolidList"/>
    <dgm:cxn modelId="{6CEBD622-B7E2-4062-A572-5CEC90397EC6}" type="presParOf" srcId="{E521788B-06E0-47FD-A3AD-E2BDA4753BAA}" destId="{20AEA207-4BD3-4B1C-A8F9-BAB085F3AB5A}" srcOrd="2" destOrd="0" presId="urn:microsoft.com/office/officeart/2018/2/layout/IconVerticalSolidList"/>
    <dgm:cxn modelId="{61047373-D2F9-48E5-9528-086352E49BED}" type="presParOf" srcId="{E521788B-06E0-47FD-A3AD-E2BDA4753BAA}" destId="{6DC2FD1F-0E1D-457F-95BB-125984A4E2C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72BBE3-28B0-47E3-B11B-CB2C933D239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1E0012-F387-4B5B-93BD-1A27A894DE6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Threat Detection: Real-time analysis of multi-cloud data.</a:t>
          </a:r>
        </a:p>
      </dgm:t>
    </dgm:pt>
    <dgm:pt modelId="{6D537B7E-043E-46EE-849C-4164B166E9BD}" type="parTrans" cxnId="{710EF0BB-AFA9-4814-A037-AEA24CB63830}">
      <dgm:prSet/>
      <dgm:spPr/>
      <dgm:t>
        <a:bodyPr/>
        <a:lstStyle/>
        <a:p>
          <a:endParaRPr lang="en-US"/>
        </a:p>
      </dgm:t>
    </dgm:pt>
    <dgm:pt modelId="{10477D5B-1AE5-435C-B1BF-CD9D57D1F8E2}" type="sibTrans" cxnId="{710EF0BB-AFA9-4814-A037-AEA24CB63830}">
      <dgm:prSet/>
      <dgm:spPr/>
      <dgm:t>
        <a:bodyPr/>
        <a:lstStyle/>
        <a:p>
          <a:endParaRPr lang="en-US"/>
        </a:p>
      </dgm:t>
    </dgm:pt>
    <dgm:pt modelId="{7FFA06EC-BB07-45E8-B63E-47F17D7A9F4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Behavioral Analytics: Detect unusual patterns and misconfigurations.</a:t>
          </a:r>
        </a:p>
      </dgm:t>
    </dgm:pt>
    <dgm:pt modelId="{E217BDE1-710F-47DD-B3C0-D5D88B6B7E59}" type="parTrans" cxnId="{95560397-F81B-407C-AB58-63EA11A798EA}">
      <dgm:prSet/>
      <dgm:spPr/>
      <dgm:t>
        <a:bodyPr/>
        <a:lstStyle/>
        <a:p>
          <a:endParaRPr lang="en-US"/>
        </a:p>
      </dgm:t>
    </dgm:pt>
    <dgm:pt modelId="{535C87D4-A08F-4E0D-AC9D-35609F02F595}" type="sibTrans" cxnId="{95560397-F81B-407C-AB58-63EA11A798EA}">
      <dgm:prSet/>
      <dgm:spPr/>
      <dgm:t>
        <a:bodyPr/>
        <a:lstStyle/>
        <a:p>
          <a:endParaRPr lang="en-US"/>
        </a:p>
      </dgm:t>
    </dgm:pt>
    <dgm:pt modelId="{56BDF6B9-61CD-4E61-BED5-81724333447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Incident Response: AI reduces MTTD and MTTR.</a:t>
          </a:r>
        </a:p>
      </dgm:t>
    </dgm:pt>
    <dgm:pt modelId="{6019CB7A-5433-4CAA-A8F8-AC4798C3B476}" type="parTrans" cxnId="{301C838A-D624-4C84-80AC-2F6B77C189E0}">
      <dgm:prSet/>
      <dgm:spPr/>
      <dgm:t>
        <a:bodyPr/>
        <a:lstStyle/>
        <a:p>
          <a:endParaRPr lang="en-US"/>
        </a:p>
      </dgm:t>
    </dgm:pt>
    <dgm:pt modelId="{0D54611F-74F4-4EDB-B98E-0700D08724F5}" type="sibTrans" cxnId="{301C838A-D624-4C84-80AC-2F6B77C189E0}">
      <dgm:prSet/>
      <dgm:spPr/>
      <dgm:t>
        <a:bodyPr/>
        <a:lstStyle/>
        <a:p>
          <a:endParaRPr lang="en-US"/>
        </a:p>
      </dgm:t>
    </dgm:pt>
    <dgm:pt modelId="{145B9245-10E6-475F-B5EA-8D031134D1E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Example: Azure Sentinel, AWS GuardDuty.</a:t>
          </a:r>
        </a:p>
      </dgm:t>
    </dgm:pt>
    <dgm:pt modelId="{0AEAAAD3-C546-4DB7-AB5D-DCCA427809D7}" type="parTrans" cxnId="{E27BFDEA-0478-408E-950F-1B39BB0BF6BF}">
      <dgm:prSet/>
      <dgm:spPr/>
      <dgm:t>
        <a:bodyPr/>
        <a:lstStyle/>
        <a:p>
          <a:endParaRPr lang="en-US"/>
        </a:p>
      </dgm:t>
    </dgm:pt>
    <dgm:pt modelId="{DCD3C2EA-7BAF-42AD-B8FC-D8369B9E0924}" type="sibTrans" cxnId="{E27BFDEA-0478-408E-950F-1B39BB0BF6BF}">
      <dgm:prSet/>
      <dgm:spPr/>
      <dgm:t>
        <a:bodyPr/>
        <a:lstStyle/>
        <a:p>
          <a:endParaRPr lang="en-US"/>
        </a:p>
      </dgm:t>
    </dgm:pt>
    <dgm:pt modelId="{3F459FA0-D82B-44BA-AA7B-0C60F88B1737}" type="pres">
      <dgm:prSet presAssocID="{F272BBE3-28B0-47E3-B11B-CB2C933D2395}" presName="root" presStyleCnt="0">
        <dgm:presLayoutVars>
          <dgm:dir/>
          <dgm:resizeHandles val="exact"/>
        </dgm:presLayoutVars>
      </dgm:prSet>
      <dgm:spPr/>
    </dgm:pt>
    <dgm:pt modelId="{8AE1CC31-EEB4-45FB-B850-9912E0033E5D}" type="pres">
      <dgm:prSet presAssocID="{451E0012-F387-4B5B-93BD-1A27A894DE62}" presName="compNode" presStyleCnt="0"/>
      <dgm:spPr/>
    </dgm:pt>
    <dgm:pt modelId="{02B2F1D1-D5EF-42F6-B357-4F4662B6C9B9}" type="pres">
      <dgm:prSet presAssocID="{451E0012-F387-4B5B-93BD-1A27A894DE62}" presName="bgRect" presStyleLbl="bgShp" presStyleIdx="0" presStyleCnt="4"/>
      <dgm:spPr/>
    </dgm:pt>
    <dgm:pt modelId="{17C5FDE2-705C-4AFE-AA68-BF496D83198E}" type="pres">
      <dgm:prSet presAssocID="{451E0012-F387-4B5B-93BD-1A27A894DE6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13AC0830-737D-445D-AC73-062BE9A15B9D}" type="pres">
      <dgm:prSet presAssocID="{451E0012-F387-4B5B-93BD-1A27A894DE62}" presName="spaceRect" presStyleCnt="0"/>
      <dgm:spPr/>
    </dgm:pt>
    <dgm:pt modelId="{DD03FD61-71D8-4E61-AD7C-FBBF9E4563BC}" type="pres">
      <dgm:prSet presAssocID="{451E0012-F387-4B5B-93BD-1A27A894DE62}" presName="parTx" presStyleLbl="revTx" presStyleIdx="0" presStyleCnt="4">
        <dgm:presLayoutVars>
          <dgm:chMax val="0"/>
          <dgm:chPref val="0"/>
        </dgm:presLayoutVars>
      </dgm:prSet>
      <dgm:spPr/>
    </dgm:pt>
    <dgm:pt modelId="{3525766A-9243-4386-9818-8925EC9E01CE}" type="pres">
      <dgm:prSet presAssocID="{10477D5B-1AE5-435C-B1BF-CD9D57D1F8E2}" presName="sibTrans" presStyleCnt="0"/>
      <dgm:spPr/>
    </dgm:pt>
    <dgm:pt modelId="{63390613-9556-416C-B649-7ADC4D5D8679}" type="pres">
      <dgm:prSet presAssocID="{7FFA06EC-BB07-45E8-B63E-47F17D7A9F40}" presName="compNode" presStyleCnt="0"/>
      <dgm:spPr/>
    </dgm:pt>
    <dgm:pt modelId="{5E8499EA-6899-4596-B71B-02B0BA9A8404}" type="pres">
      <dgm:prSet presAssocID="{7FFA06EC-BB07-45E8-B63E-47F17D7A9F40}" presName="bgRect" presStyleLbl="bgShp" presStyleIdx="1" presStyleCnt="4"/>
      <dgm:spPr/>
    </dgm:pt>
    <dgm:pt modelId="{8D000D18-4D85-440D-BAB1-787024916CA6}" type="pres">
      <dgm:prSet presAssocID="{7FFA06EC-BB07-45E8-B63E-47F17D7A9F4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laying Cards"/>
        </a:ext>
      </dgm:extLst>
    </dgm:pt>
    <dgm:pt modelId="{D341C37E-738E-47F1-B34A-EBBF2FC18D24}" type="pres">
      <dgm:prSet presAssocID="{7FFA06EC-BB07-45E8-B63E-47F17D7A9F40}" presName="spaceRect" presStyleCnt="0"/>
      <dgm:spPr/>
    </dgm:pt>
    <dgm:pt modelId="{8E831A8A-3E3D-4A46-9941-7A3A6ACEBD67}" type="pres">
      <dgm:prSet presAssocID="{7FFA06EC-BB07-45E8-B63E-47F17D7A9F40}" presName="parTx" presStyleLbl="revTx" presStyleIdx="1" presStyleCnt="4">
        <dgm:presLayoutVars>
          <dgm:chMax val="0"/>
          <dgm:chPref val="0"/>
        </dgm:presLayoutVars>
      </dgm:prSet>
      <dgm:spPr/>
    </dgm:pt>
    <dgm:pt modelId="{654F729C-451F-45B2-893E-9DF76F4CF72A}" type="pres">
      <dgm:prSet presAssocID="{535C87D4-A08F-4E0D-AC9D-35609F02F595}" presName="sibTrans" presStyleCnt="0"/>
      <dgm:spPr/>
    </dgm:pt>
    <dgm:pt modelId="{5A484367-BB4F-4D6F-A04B-C96C23D7CB26}" type="pres">
      <dgm:prSet presAssocID="{56BDF6B9-61CD-4E61-BED5-817243334478}" presName="compNode" presStyleCnt="0"/>
      <dgm:spPr/>
    </dgm:pt>
    <dgm:pt modelId="{022FA787-2CE0-4867-A29B-DEBE72EB7CBA}" type="pres">
      <dgm:prSet presAssocID="{56BDF6B9-61CD-4E61-BED5-817243334478}" presName="bgRect" presStyleLbl="bgShp" presStyleIdx="2" presStyleCnt="4"/>
      <dgm:spPr/>
    </dgm:pt>
    <dgm:pt modelId="{EAD3CA2E-C7D6-4509-A896-1DC6506D302B}" type="pres">
      <dgm:prSet presAssocID="{56BDF6B9-61CD-4E61-BED5-81724333447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DCE138CF-17CF-426B-9262-108DC8B64984}" type="pres">
      <dgm:prSet presAssocID="{56BDF6B9-61CD-4E61-BED5-817243334478}" presName="spaceRect" presStyleCnt="0"/>
      <dgm:spPr/>
    </dgm:pt>
    <dgm:pt modelId="{DCFBD97C-DB08-4716-B0CB-0F6A54DE48CB}" type="pres">
      <dgm:prSet presAssocID="{56BDF6B9-61CD-4E61-BED5-817243334478}" presName="parTx" presStyleLbl="revTx" presStyleIdx="2" presStyleCnt="4">
        <dgm:presLayoutVars>
          <dgm:chMax val="0"/>
          <dgm:chPref val="0"/>
        </dgm:presLayoutVars>
      </dgm:prSet>
      <dgm:spPr/>
    </dgm:pt>
    <dgm:pt modelId="{FE00B68A-238F-4F60-8D24-29D74D6A76F8}" type="pres">
      <dgm:prSet presAssocID="{0D54611F-74F4-4EDB-B98E-0700D08724F5}" presName="sibTrans" presStyleCnt="0"/>
      <dgm:spPr/>
    </dgm:pt>
    <dgm:pt modelId="{C98AE91D-2154-40B1-AC28-16FC17FC5C8F}" type="pres">
      <dgm:prSet presAssocID="{145B9245-10E6-475F-B5EA-8D031134D1E8}" presName="compNode" presStyleCnt="0"/>
      <dgm:spPr/>
    </dgm:pt>
    <dgm:pt modelId="{6049C456-3E7D-473A-A496-6737111A3C4A}" type="pres">
      <dgm:prSet presAssocID="{145B9245-10E6-475F-B5EA-8D031134D1E8}" presName="bgRect" presStyleLbl="bgShp" presStyleIdx="3" presStyleCnt="4"/>
      <dgm:spPr/>
    </dgm:pt>
    <dgm:pt modelId="{BD87BCF1-E8B3-4903-813D-06D057958F9F}" type="pres">
      <dgm:prSet presAssocID="{145B9245-10E6-475F-B5EA-8D031134D1E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ud"/>
        </a:ext>
      </dgm:extLst>
    </dgm:pt>
    <dgm:pt modelId="{008B3FFD-C2E1-4A8E-9604-3A3854DFD509}" type="pres">
      <dgm:prSet presAssocID="{145B9245-10E6-475F-B5EA-8D031134D1E8}" presName="spaceRect" presStyleCnt="0"/>
      <dgm:spPr/>
    </dgm:pt>
    <dgm:pt modelId="{25B4249C-9EE1-4BC8-97C1-A1F86460F390}" type="pres">
      <dgm:prSet presAssocID="{145B9245-10E6-475F-B5EA-8D031134D1E8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4932A22-5B02-4DBC-8607-9998B5CE6648}" type="presOf" srcId="{7FFA06EC-BB07-45E8-B63E-47F17D7A9F40}" destId="{8E831A8A-3E3D-4A46-9941-7A3A6ACEBD67}" srcOrd="0" destOrd="0" presId="urn:microsoft.com/office/officeart/2018/2/layout/IconVerticalSolidList"/>
    <dgm:cxn modelId="{FA912F61-AA06-46AB-9ECE-482C6E529796}" type="presOf" srcId="{451E0012-F387-4B5B-93BD-1A27A894DE62}" destId="{DD03FD61-71D8-4E61-AD7C-FBBF9E4563BC}" srcOrd="0" destOrd="0" presId="urn:microsoft.com/office/officeart/2018/2/layout/IconVerticalSolidList"/>
    <dgm:cxn modelId="{77669147-DF4D-4275-B499-6598AFFB04B6}" type="presOf" srcId="{56BDF6B9-61CD-4E61-BED5-817243334478}" destId="{DCFBD97C-DB08-4716-B0CB-0F6A54DE48CB}" srcOrd="0" destOrd="0" presId="urn:microsoft.com/office/officeart/2018/2/layout/IconVerticalSolidList"/>
    <dgm:cxn modelId="{301C838A-D624-4C84-80AC-2F6B77C189E0}" srcId="{F272BBE3-28B0-47E3-B11B-CB2C933D2395}" destId="{56BDF6B9-61CD-4E61-BED5-817243334478}" srcOrd="2" destOrd="0" parTransId="{6019CB7A-5433-4CAA-A8F8-AC4798C3B476}" sibTransId="{0D54611F-74F4-4EDB-B98E-0700D08724F5}"/>
    <dgm:cxn modelId="{95560397-F81B-407C-AB58-63EA11A798EA}" srcId="{F272BBE3-28B0-47E3-B11B-CB2C933D2395}" destId="{7FFA06EC-BB07-45E8-B63E-47F17D7A9F40}" srcOrd="1" destOrd="0" parTransId="{E217BDE1-710F-47DD-B3C0-D5D88B6B7E59}" sibTransId="{535C87D4-A08F-4E0D-AC9D-35609F02F595}"/>
    <dgm:cxn modelId="{64596CA1-F1F9-45B6-8590-5EE7A967F76F}" type="presOf" srcId="{145B9245-10E6-475F-B5EA-8D031134D1E8}" destId="{25B4249C-9EE1-4BC8-97C1-A1F86460F390}" srcOrd="0" destOrd="0" presId="urn:microsoft.com/office/officeart/2018/2/layout/IconVerticalSolidList"/>
    <dgm:cxn modelId="{710EF0BB-AFA9-4814-A037-AEA24CB63830}" srcId="{F272BBE3-28B0-47E3-B11B-CB2C933D2395}" destId="{451E0012-F387-4B5B-93BD-1A27A894DE62}" srcOrd="0" destOrd="0" parTransId="{6D537B7E-043E-46EE-849C-4164B166E9BD}" sibTransId="{10477D5B-1AE5-435C-B1BF-CD9D57D1F8E2}"/>
    <dgm:cxn modelId="{16F92ACD-AACA-4E57-B203-012D909E2680}" type="presOf" srcId="{F272BBE3-28B0-47E3-B11B-CB2C933D2395}" destId="{3F459FA0-D82B-44BA-AA7B-0C60F88B1737}" srcOrd="0" destOrd="0" presId="urn:microsoft.com/office/officeart/2018/2/layout/IconVerticalSolidList"/>
    <dgm:cxn modelId="{E27BFDEA-0478-408E-950F-1B39BB0BF6BF}" srcId="{F272BBE3-28B0-47E3-B11B-CB2C933D2395}" destId="{145B9245-10E6-475F-B5EA-8D031134D1E8}" srcOrd="3" destOrd="0" parTransId="{0AEAAAD3-C546-4DB7-AB5D-DCCA427809D7}" sibTransId="{DCD3C2EA-7BAF-42AD-B8FC-D8369B9E0924}"/>
    <dgm:cxn modelId="{F2E7BB0A-7840-4CE8-9583-D12703D56C1C}" type="presParOf" srcId="{3F459FA0-D82B-44BA-AA7B-0C60F88B1737}" destId="{8AE1CC31-EEB4-45FB-B850-9912E0033E5D}" srcOrd="0" destOrd="0" presId="urn:microsoft.com/office/officeart/2018/2/layout/IconVerticalSolidList"/>
    <dgm:cxn modelId="{6122750F-7A72-43FE-BDCF-23E565B5587A}" type="presParOf" srcId="{8AE1CC31-EEB4-45FB-B850-9912E0033E5D}" destId="{02B2F1D1-D5EF-42F6-B357-4F4662B6C9B9}" srcOrd="0" destOrd="0" presId="urn:microsoft.com/office/officeart/2018/2/layout/IconVerticalSolidList"/>
    <dgm:cxn modelId="{20CF2842-25D7-4657-8707-BE64C3715D2C}" type="presParOf" srcId="{8AE1CC31-EEB4-45FB-B850-9912E0033E5D}" destId="{17C5FDE2-705C-4AFE-AA68-BF496D83198E}" srcOrd="1" destOrd="0" presId="urn:microsoft.com/office/officeart/2018/2/layout/IconVerticalSolidList"/>
    <dgm:cxn modelId="{4938C544-FF2D-4BBE-A926-04199CA14EE9}" type="presParOf" srcId="{8AE1CC31-EEB4-45FB-B850-9912E0033E5D}" destId="{13AC0830-737D-445D-AC73-062BE9A15B9D}" srcOrd="2" destOrd="0" presId="urn:microsoft.com/office/officeart/2018/2/layout/IconVerticalSolidList"/>
    <dgm:cxn modelId="{9AA35227-59F6-45A3-950B-76BAF8B4FA6F}" type="presParOf" srcId="{8AE1CC31-EEB4-45FB-B850-9912E0033E5D}" destId="{DD03FD61-71D8-4E61-AD7C-FBBF9E4563BC}" srcOrd="3" destOrd="0" presId="urn:microsoft.com/office/officeart/2018/2/layout/IconVerticalSolidList"/>
    <dgm:cxn modelId="{CBE1F7CE-7486-4187-8FE8-C0FF0A6A3975}" type="presParOf" srcId="{3F459FA0-D82B-44BA-AA7B-0C60F88B1737}" destId="{3525766A-9243-4386-9818-8925EC9E01CE}" srcOrd="1" destOrd="0" presId="urn:microsoft.com/office/officeart/2018/2/layout/IconVerticalSolidList"/>
    <dgm:cxn modelId="{44E15E18-B19D-425C-8E78-1591BFAA4C2D}" type="presParOf" srcId="{3F459FA0-D82B-44BA-AA7B-0C60F88B1737}" destId="{63390613-9556-416C-B649-7ADC4D5D8679}" srcOrd="2" destOrd="0" presId="urn:microsoft.com/office/officeart/2018/2/layout/IconVerticalSolidList"/>
    <dgm:cxn modelId="{913F4F7C-E805-465A-8ED3-C2C3C7913E10}" type="presParOf" srcId="{63390613-9556-416C-B649-7ADC4D5D8679}" destId="{5E8499EA-6899-4596-B71B-02B0BA9A8404}" srcOrd="0" destOrd="0" presId="urn:microsoft.com/office/officeart/2018/2/layout/IconVerticalSolidList"/>
    <dgm:cxn modelId="{924583C0-D483-4A52-B581-AB579964D88A}" type="presParOf" srcId="{63390613-9556-416C-B649-7ADC4D5D8679}" destId="{8D000D18-4D85-440D-BAB1-787024916CA6}" srcOrd="1" destOrd="0" presId="urn:microsoft.com/office/officeart/2018/2/layout/IconVerticalSolidList"/>
    <dgm:cxn modelId="{46EDA7C2-EF9F-4120-94F5-BBD5E2CB4DAB}" type="presParOf" srcId="{63390613-9556-416C-B649-7ADC4D5D8679}" destId="{D341C37E-738E-47F1-B34A-EBBF2FC18D24}" srcOrd="2" destOrd="0" presId="urn:microsoft.com/office/officeart/2018/2/layout/IconVerticalSolidList"/>
    <dgm:cxn modelId="{45AE5E44-ADE4-4BB2-A93F-5D5138AE9F82}" type="presParOf" srcId="{63390613-9556-416C-B649-7ADC4D5D8679}" destId="{8E831A8A-3E3D-4A46-9941-7A3A6ACEBD67}" srcOrd="3" destOrd="0" presId="urn:microsoft.com/office/officeart/2018/2/layout/IconVerticalSolidList"/>
    <dgm:cxn modelId="{7D85146E-4D47-4F1A-AFC4-C2CCF89D54B6}" type="presParOf" srcId="{3F459FA0-D82B-44BA-AA7B-0C60F88B1737}" destId="{654F729C-451F-45B2-893E-9DF76F4CF72A}" srcOrd="3" destOrd="0" presId="urn:microsoft.com/office/officeart/2018/2/layout/IconVerticalSolidList"/>
    <dgm:cxn modelId="{21362A1E-48F3-4845-91B4-3A47998399AF}" type="presParOf" srcId="{3F459FA0-D82B-44BA-AA7B-0C60F88B1737}" destId="{5A484367-BB4F-4D6F-A04B-C96C23D7CB26}" srcOrd="4" destOrd="0" presId="urn:microsoft.com/office/officeart/2018/2/layout/IconVerticalSolidList"/>
    <dgm:cxn modelId="{5FECB6B1-D83D-4D3F-8B42-DC9B035C4951}" type="presParOf" srcId="{5A484367-BB4F-4D6F-A04B-C96C23D7CB26}" destId="{022FA787-2CE0-4867-A29B-DEBE72EB7CBA}" srcOrd="0" destOrd="0" presId="urn:microsoft.com/office/officeart/2018/2/layout/IconVerticalSolidList"/>
    <dgm:cxn modelId="{809D2CC9-7D86-468B-99BB-1FE4D41C5F8B}" type="presParOf" srcId="{5A484367-BB4F-4D6F-A04B-C96C23D7CB26}" destId="{EAD3CA2E-C7D6-4509-A896-1DC6506D302B}" srcOrd="1" destOrd="0" presId="urn:microsoft.com/office/officeart/2018/2/layout/IconVerticalSolidList"/>
    <dgm:cxn modelId="{88187A7E-74BE-488F-BF06-EA3741D9000A}" type="presParOf" srcId="{5A484367-BB4F-4D6F-A04B-C96C23D7CB26}" destId="{DCE138CF-17CF-426B-9262-108DC8B64984}" srcOrd="2" destOrd="0" presId="urn:microsoft.com/office/officeart/2018/2/layout/IconVerticalSolidList"/>
    <dgm:cxn modelId="{A30DDC65-CAEB-4F8A-AFF8-8E5F3C1926EB}" type="presParOf" srcId="{5A484367-BB4F-4D6F-A04B-C96C23D7CB26}" destId="{DCFBD97C-DB08-4716-B0CB-0F6A54DE48CB}" srcOrd="3" destOrd="0" presId="urn:microsoft.com/office/officeart/2018/2/layout/IconVerticalSolidList"/>
    <dgm:cxn modelId="{E360A242-9FFF-4B60-9673-DC3D1DD5DE64}" type="presParOf" srcId="{3F459FA0-D82B-44BA-AA7B-0C60F88B1737}" destId="{FE00B68A-238F-4F60-8D24-29D74D6A76F8}" srcOrd="5" destOrd="0" presId="urn:microsoft.com/office/officeart/2018/2/layout/IconVerticalSolidList"/>
    <dgm:cxn modelId="{C4908CD6-0F0A-446B-A78E-58F331DE3626}" type="presParOf" srcId="{3F459FA0-D82B-44BA-AA7B-0C60F88B1737}" destId="{C98AE91D-2154-40B1-AC28-16FC17FC5C8F}" srcOrd="6" destOrd="0" presId="urn:microsoft.com/office/officeart/2018/2/layout/IconVerticalSolidList"/>
    <dgm:cxn modelId="{FCFD9319-127F-45F2-9C76-DEDF62A0EC53}" type="presParOf" srcId="{C98AE91D-2154-40B1-AC28-16FC17FC5C8F}" destId="{6049C456-3E7D-473A-A496-6737111A3C4A}" srcOrd="0" destOrd="0" presId="urn:microsoft.com/office/officeart/2018/2/layout/IconVerticalSolidList"/>
    <dgm:cxn modelId="{7A52EA4E-6449-4533-8DC5-156FE2933C04}" type="presParOf" srcId="{C98AE91D-2154-40B1-AC28-16FC17FC5C8F}" destId="{BD87BCF1-E8B3-4903-813D-06D057958F9F}" srcOrd="1" destOrd="0" presId="urn:microsoft.com/office/officeart/2018/2/layout/IconVerticalSolidList"/>
    <dgm:cxn modelId="{ABD45A4F-6681-434B-8A37-DFADFDD57D21}" type="presParOf" srcId="{C98AE91D-2154-40B1-AC28-16FC17FC5C8F}" destId="{008B3FFD-C2E1-4A8E-9604-3A3854DFD509}" srcOrd="2" destOrd="0" presId="urn:microsoft.com/office/officeart/2018/2/layout/IconVerticalSolidList"/>
    <dgm:cxn modelId="{D1EACC86-9434-4F06-80D8-F5B16968EAB7}" type="presParOf" srcId="{C98AE91D-2154-40B1-AC28-16FC17FC5C8F}" destId="{25B4249C-9EE1-4BC8-97C1-A1F86460F39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857D79-5188-4414-A158-6696D9274CD9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EBB8BBD-4CAD-4EA4-9FE9-CDB69372BA6A}">
      <dgm:prSet/>
      <dgm:spPr/>
      <dgm:t>
        <a:bodyPr/>
        <a:lstStyle/>
        <a:p>
          <a:r>
            <a:rPr lang="en-US" dirty="0"/>
            <a:t>Unified Policy Enforcement: Consistent policies across environments.</a:t>
          </a:r>
        </a:p>
      </dgm:t>
    </dgm:pt>
    <dgm:pt modelId="{ABBDCF9B-9600-4466-AEE7-01BFF77B6825}" type="parTrans" cxnId="{D407A0D1-DB9C-4705-B8E1-2706BFD322F9}">
      <dgm:prSet/>
      <dgm:spPr/>
      <dgm:t>
        <a:bodyPr/>
        <a:lstStyle/>
        <a:p>
          <a:endParaRPr lang="en-US"/>
        </a:p>
      </dgm:t>
    </dgm:pt>
    <dgm:pt modelId="{42DFBB13-E4DC-4825-98C1-687584976469}" type="sibTrans" cxnId="{D407A0D1-DB9C-4705-B8E1-2706BFD322F9}">
      <dgm:prSet/>
      <dgm:spPr/>
      <dgm:t>
        <a:bodyPr/>
        <a:lstStyle/>
        <a:p>
          <a:endParaRPr lang="en-US"/>
        </a:p>
      </dgm:t>
    </dgm:pt>
    <dgm:pt modelId="{176A90A0-8D9E-496F-8EC2-72824CC0CDBB}">
      <dgm:prSet/>
      <dgm:spPr/>
      <dgm:t>
        <a:bodyPr/>
        <a:lstStyle/>
        <a:p>
          <a:r>
            <a:rPr lang="en-US"/>
            <a:t>Audit &amp; Visibility: Real-time audit trails and governance gap detection.</a:t>
          </a:r>
        </a:p>
      </dgm:t>
    </dgm:pt>
    <dgm:pt modelId="{76E577B5-20AF-4FD9-AD4A-93C6CEE69106}" type="parTrans" cxnId="{0BF55844-D62D-4BF3-B352-EB964FFB1EC8}">
      <dgm:prSet/>
      <dgm:spPr/>
      <dgm:t>
        <a:bodyPr/>
        <a:lstStyle/>
        <a:p>
          <a:endParaRPr lang="en-US"/>
        </a:p>
      </dgm:t>
    </dgm:pt>
    <dgm:pt modelId="{0DB2940A-5574-443C-B6F4-5EF516574FAF}" type="sibTrans" cxnId="{0BF55844-D62D-4BF3-B352-EB964FFB1EC8}">
      <dgm:prSet/>
      <dgm:spPr/>
      <dgm:t>
        <a:bodyPr/>
        <a:lstStyle/>
        <a:p>
          <a:endParaRPr lang="en-US"/>
        </a:p>
      </dgm:t>
    </dgm:pt>
    <dgm:pt modelId="{5BF0EBCA-B909-44FC-A085-CABDB599B960}">
      <dgm:prSet/>
      <dgm:spPr/>
      <dgm:t>
        <a:bodyPr/>
        <a:lstStyle/>
        <a:p>
          <a:r>
            <a:rPr lang="en-US"/>
            <a:t>Compliance Automation: Mapping regulations with AI frameworks.</a:t>
          </a:r>
        </a:p>
      </dgm:t>
    </dgm:pt>
    <dgm:pt modelId="{11651336-7319-47F2-8331-127BEB4DE9A4}" type="parTrans" cxnId="{9D22FEDA-281B-4ED8-8C5E-7CAB7DF2A6A7}">
      <dgm:prSet/>
      <dgm:spPr/>
      <dgm:t>
        <a:bodyPr/>
        <a:lstStyle/>
        <a:p>
          <a:endParaRPr lang="en-US"/>
        </a:p>
      </dgm:t>
    </dgm:pt>
    <dgm:pt modelId="{1F436FC9-6710-407C-BC1F-B476A33F18EC}" type="sibTrans" cxnId="{9D22FEDA-281B-4ED8-8C5E-7CAB7DF2A6A7}">
      <dgm:prSet/>
      <dgm:spPr/>
      <dgm:t>
        <a:bodyPr/>
        <a:lstStyle/>
        <a:p>
          <a:endParaRPr lang="en-US"/>
        </a:p>
      </dgm:t>
    </dgm:pt>
    <dgm:pt modelId="{E6D16FBA-A709-4568-93A5-088E3EE000A2}">
      <dgm:prSet/>
      <dgm:spPr/>
      <dgm:t>
        <a:bodyPr/>
        <a:lstStyle/>
        <a:p>
          <a:r>
            <a:rPr lang="en-US" dirty="0"/>
            <a:t>Example: 35% faster compliance readiness across AWS and Azure.</a:t>
          </a:r>
        </a:p>
      </dgm:t>
    </dgm:pt>
    <dgm:pt modelId="{A019AE51-30F1-41A9-A6FD-74877E28CB7D}" type="parTrans" cxnId="{B71E7CC2-48F8-4ADD-AB86-CF5026649E06}">
      <dgm:prSet/>
      <dgm:spPr/>
      <dgm:t>
        <a:bodyPr/>
        <a:lstStyle/>
        <a:p>
          <a:endParaRPr lang="en-US"/>
        </a:p>
      </dgm:t>
    </dgm:pt>
    <dgm:pt modelId="{7850E37C-4869-4434-99A1-817286E1FB9B}" type="sibTrans" cxnId="{B71E7CC2-48F8-4ADD-AB86-CF5026649E06}">
      <dgm:prSet/>
      <dgm:spPr/>
      <dgm:t>
        <a:bodyPr/>
        <a:lstStyle/>
        <a:p>
          <a:endParaRPr lang="en-US"/>
        </a:p>
      </dgm:t>
    </dgm:pt>
    <dgm:pt modelId="{896D3F19-F22A-491F-981F-A7F8C3A61BB0}" type="pres">
      <dgm:prSet presAssocID="{26857D79-5188-4414-A158-6696D9274CD9}" presName="diagram" presStyleCnt="0">
        <dgm:presLayoutVars>
          <dgm:dir/>
          <dgm:resizeHandles val="exact"/>
        </dgm:presLayoutVars>
      </dgm:prSet>
      <dgm:spPr/>
    </dgm:pt>
    <dgm:pt modelId="{98474966-2DE8-4FAA-A648-910C99B0398A}" type="pres">
      <dgm:prSet presAssocID="{0EBB8BBD-4CAD-4EA4-9FE9-CDB69372BA6A}" presName="arrow" presStyleLbl="node1" presStyleIdx="0" presStyleCnt="4">
        <dgm:presLayoutVars>
          <dgm:bulletEnabled val="1"/>
        </dgm:presLayoutVars>
      </dgm:prSet>
      <dgm:spPr/>
    </dgm:pt>
    <dgm:pt modelId="{311F4597-F656-41FD-89A5-E37BEBD37D22}" type="pres">
      <dgm:prSet presAssocID="{176A90A0-8D9E-496F-8EC2-72824CC0CDBB}" presName="arrow" presStyleLbl="node1" presStyleIdx="1" presStyleCnt="4">
        <dgm:presLayoutVars>
          <dgm:bulletEnabled val="1"/>
        </dgm:presLayoutVars>
      </dgm:prSet>
      <dgm:spPr/>
    </dgm:pt>
    <dgm:pt modelId="{9621DCF2-2FD6-43CC-A7A3-11DCB451B332}" type="pres">
      <dgm:prSet presAssocID="{5BF0EBCA-B909-44FC-A085-CABDB599B960}" presName="arrow" presStyleLbl="node1" presStyleIdx="2" presStyleCnt="4">
        <dgm:presLayoutVars>
          <dgm:bulletEnabled val="1"/>
        </dgm:presLayoutVars>
      </dgm:prSet>
      <dgm:spPr/>
    </dgm:pt>
    <dgm:pt modelId="{D35B7E1F-418D-444F-997D-7F0924D6DE25}" type="pres">
      <dgm:prSet presAssocID="{E6D16FBA-A709-4568-93A5-088E3EE000A2}" presName="arrow" presStyleLbl="node1" presStyleIdx="3" presStyleCnt="4">
        <dgm:presLayoutVars>
          <dgm:bulletEnabled val="1"/>
        </dgm:presLayoutVars>
      </dgm:prSet>
      <dgm:spPr/>
    </dgm:pt>
  </dgm:ptLst>
  <dgm:cxnLst>
    <dgm:cxn modelId="{C4930C31-90EF-4CC2-96B8-CD11143E81D2}" type="presOf" srcId="{5BF0EBCA-B909-44FC-A085-CABDB599B960}" destId="{9621DCF2-2FD6-43CC-A7A3-11DCB451B332}" srcOrd="0" destOrd="0" presId="urn:microsoft.com/office/officeart/2005/8/layout/arrow5"/>
    <dgm:cxn modelId="{E154F73B-E2A0-4117-9CCD-A4CF346352BA}" type="presOf" srcId="{E6D16FBA-A709-4568-93A5-088E3EE000A2}" destId="{D35B7E1F-418D-444F-997D-7F0924D6DE25}" srcOrd="0" destOrd="0" presId="urn:microsoft.com/office/officeart/2005/8/layout/arrow5"/>
    <dgm:cxn modelId="{FCD69E40-CB66-4F85-8052-E023C797C93E}" type="presOf" srcId="{26857D79-5188-4414-A158-6696D9274CD9}" destId="{896D3F19-F22A-491F-981F-A7F8C3A61BB0}" srcOrd="0" destOrd="0" presId="urn:microsoft.com/office/officeart/2005/8/layout/arrow5"/>
    <dgm:cxn modelId="{0BF55844-D62D-4BF3-B352-EB964FFB1EC8}" srcId="{26857D79-5188-4414-A158-6696D9274CD9}" destId="{176A90A0-8D9E-496F-8EC2-72824CC0CDBB}" srcOrd="1" destOrd="0" parTransId="{76E577B5-20AF-4FD9-AD4A-93C6CEE69106}" sibTransId="{0DB2940A-5574-443C-B6F4-5EF516574FAF}"/>
    <dgm:cxn modelId="{A3DDA2AC-9590-4B9A-BA98-5048BD94897F}" type="presOf" srcId="{176A90A0-8D9E-496F-8EC2-72824CC0CDBB}" destId="{311F4597-F656-41FD-89A5-E37BEBD37D22}" srcOrd="0" destOrd="0" presId="urn:microsoft.com/office/officeart/2005/8/layout/arrow5"/>
    <dgm:cxn modelId="{993994B4-2910-4868-A542-A7B47F97CE4A}" type="presOf" srcId="{0EBB8BBD-4CAD-4EA4-9FE9-CDB69372BA6A}" destId="{98474966-2DE8-4FAA-A648-910C99B0398A}" srcOrd="0" destOrd="0" presId="urn:microsoft.com/office/officeart/2005/8/layout/arrow5"/>
    <dgm:cxn modelId="{B71E7CC2-48F8-4ADD-AB86-CF5026649E06}" srcId="{26857D79-5188-4414-A158-6696D9274CD9}" destId="{E6D16FBA-A709-4568-93A5-088E3EE000A2}" srcOrd="3" destOrd="0" parTransId="{A019AE51-30F1-41A9-A6FD-74877E28CB7D}" sibTransId="{7850E37C-4869-4434-99A1-817286E1FB9B}"/>
    <dgm:cxn modelId="{D407A0D1-DB9C-4705-B8E1-2706BFD322F9}" srcId="{26857D79-5188-4414-A158-6696D9274CD9}" destId="{0EBB8BBD-4CAD-4EA4-9FE9-CDB69372BA6A}" srcOrd="0" destOrd="0" parTransId="{ABBDCF9B-9600-4466-AEE7-01BFF77B6825}" sibTransId="{42DFBB13-E4DC-4825-98C1-687584976469}"/>
    <dgm:cxn modelId="{9D22FEDA-281B-4ED8-8C5E-7CAB7DF2A6A7}" srcId="{26857D79-5188-4414-A158-6696D9274CD9}" destId="{5BF0EBCA-B909-44FC-A085-CABDB599B960}" srcOrd="2" destOrd="0" parTransId="{11651336-7319-47F2-8331-127BEB4DE9A4}" sibTransId="{1F436FC9-6710-407C-BC1F-B476A33F18EC}"/>
    <dgm:cxn modelId="{E4C8E07B-630A-4DBD-B576-6B7B250E4B39}" type="presParOf" srcId="{896D3F19-F22A-491F-981F-A7F8C3A61BB0}" destId="{98474966-2DE8-4FAA-A648-910C99B0398A}" srcOrd="0" destOrd="0" presId="urn:microsoft.com/office/officeart/2005/8/layout/arrow5"/>
    <dgm:cxn modelId="{DA4FC75E-479B-45DA-9FC5-60523BC20DA1}" type="presParOf" srcId="{896D3F19-F22A-491F-981F-A7F8C3A61BB0}" destId="{311F4597-F656-41FD-89A5-E37BEBD37D22}" srcOrd="1" destOrd="0" presId="urn:microsoft.com/office/officeart/2005/8/layout/arrow5"/>
    <dgm:cxn modelId="{FD90BB30-BD33-453C-AC81-3EA2C4C93A7F}" type="presParOf" srcId="{896D3F19-F22A-491F-981F-A7F8C3A61BB0}" destId="{9621DCF2-2FD6-43CC-A7A3-11DCB451B332}" srcOrd="2" destOrd="0" presId="urn:microsoft.com/office/officeart/2005/8/layout/arrow5"/>
    <dgm:cxn modelId="{161EB501-ED80-40B1-B0F1-B209A1337EB3}" type="presParOf" srcId="{896D3F19-F22A-491F-981F-A7F8C3A61BB0}" destId="{D35B7E1F-418D-444F-997D-7F0924D6DE25}" srcOrd="3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2DAEB2-A282-48DA-8B9A-74FD79C10D1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C9CD01-2C7D-424E-926B-5BF290940B8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Ethical AI Usage: Data transparency and explainable AI.</a:t>
          </a:r>
        </a:p>
      </dgm:t>
    </dgm:pt>
    <dgm:pt modelId="{DE9D522F-DC1D-44F1-9C5E-6FA04626E500}" type="parTrans" cxnId="{998F3AEF-8A35-4D9F-8CFE-D28D2B28CA32}">
      <dgm:prSet/>
      <dgm:spPr/>
      <dgm:t>
        <a:bodyPr/>
        <a:lstStyle/>
        <a:p>
          <a:endParaRPr lang="en-US"/>
        </a:p>
      </dgm:t>
    </dgm:pt>
    <dgm:pt modelId="{97980AEE-E2FE-4F8F-9ABB-C4B27428B0EB}" type="sibTrans" cxnId="{998F3AEF-8A35-4D9F-8CFE-D28D2B28CA32}">
      <dgm:prSet/>
      <dgm:spPr/>
      <dgm:t>
        <a:bodyPr/>
        <a:lstStyle/>
        <a:p>
          <a:endParaRPr lang="en-US"/>
        </a:p>
      </dgm:t>
    </dgm:pt>
    <dgm:pt modelId="{8D27EA06-6F06-496C-84B0-672449ADCFE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Augmentation vs. Replacement: AI supports human judgment.</a:t>
          </a:r>
        </a:p>
      </dgm:t>
    </dgm:pt>
    <dgm:pt modelId="{4F24E400-00B2-4D8C-9C27-4EB71F9F97DC}" type="parTrans" cxnId="{E6B97883-C74B-4A23-830A-A92F9E32D060}">
      <dgm:prSet/>
      <dgm:spPr/>
      <dgm:t>
        <a:bodyPr/>
        <a:lstStyle/>
        <a:p>
          <a:endParaRPr lang="en-US"/>
        </a:p>
      </dgm:t>
    </dgm:pt>
    <dgm:pt modelId="{CCC9CF12-077D-4545-86FC-9A847884168B}" type="sibTrans" cxnId="{E6B97883-C74B-4A23-830A-A92F9E32D060}">
      <dgm:prSet/>
      <dgm:spPr/>
      <dgm:t>
        <a:bodyPr/>
        <a:lstStyle/>
        <a:p>
          <a:endParaRPr lang="en-US"/>
        </a:p>
      </dgm:t>
    </dgm:pt>
    <dgm:pt modelId="{C355323E-253B-42CD-A827-A39D147EBF6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Resilience: Combining AI defenses with robust failover strategies.</a:t>
          </a:r>
        </a:p>
      </dgm:t>
    </dgm:pt>
    <dgm:pt modelId="{A0DCE67F-5D73-44B2-9490-300027D78207}" type="parTrans" cxnId="{952D3533-36DB-4713-B9E4-DC38B4E16E81}">
      <dgm:prSet/>
      <dgm:spPr/>
      <dgm:t>
        <a:bodyPr/>
        <a:lstStyle/>
        <a:p>
          <a:endParaRPr lang="en-US"/>
        </a:p>
      </dgm:t>
    </dgm:pt>
    <dgm:pt modelId="{705D6EA7-1B12-487A-A0C6-8CDDED4842C4}" type="sibTrans" cxnId="{952D3533-36DB-4713-B9E4-DC38B4E16E81}">
      <dgm:prSet/>
      <dgm:spPr/>
      <dgm:t>
        <a:bodyPr/>
        <a:lstStyle/>
        <a:p>
          <a:endParaRPr lang="en-US"/>
        </a:p>
      </dgm:t>
    </dgm:pt>
    <dgm:pt modelId="{E9F3A8DA-1238-418D-ADCB-8E655FAA7AA5}" type="pres">
      <dgm:prSet presAssocID="{A72DAEB2-A282-48DA-8B9A-74FD79C10D1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A3FD32B-F611-4412-8606-8784AAD74647}" type="pres">
      <dgm:prSet presAssocID="{96C9CD01-2C7D-424E-926B-5BF290940B86}" presName="hierRoot1" presStyleCnt="0"/>
      <dgm:spPr/>
    </dgm:pt>
    <dgm:pt modelId="{D4E6300D-3BF4-4373-8FC6-4F4189A98ED8}" type="pres">
      <dgm:prSet presAssocID="{96C9CD01-2C7D-424E-926B-5BF290940B86}" presName="composite" presStyleCnt="0"/>
      <dgm:spPr/>
    </dgm:pt>
    <dgm:pt modelId="{663980D1-03D6-4774-958F-7E6DAC25CF3D}" type="pres">
      <dgm:prSet presAssocID="{96C9CD01-2C7D-424E-926B-5BF290940B86}" presName="background" presStyleLbl="node0" presStyleIdx="0" presStyleCnt="3"/>
      <dgm:spPr/>
    </dgm:pt>
    <dgm:pt modelId="{436C4CF0-ACC9-4DB0-A58B-D397DFE6C42D}" type="pres">
      <dgm:prSet presAssocID="{96C9CD01-2C7D-424E-926B-5BF290940B86}" presName="text" presStyleLbl="fgAcc0" presStyleIdx="0" presStyleCnt="3">
        <dgm:presLayoutVars>
          <dgm:chPref val="3"/>
        </dgm:presLayoutVars>
      </dgm:prSet>
      <dgm:spPr/>
    </dgm:pt>
    <dgm:pt modelId="{83DCBFC5-F929-4A72-B274-0968CC271725}" type="pres">
      <dgm:prSet presAssocID="{96C9CD01-2C7D-424E-926B-5BF290940B86}" presName="hierChild2" presStyleCnt="0"/>
      <dgm:spPr/>
    </dgm:pt>
    <dgm:pt modelId="{BF7473F9-D22E-4268-9A36-32D28EA27F10}" type="pres">
      <dgm:prSet presAssocID="{8D27EA06-6F06-496C-84B0-672449ADCFE0}" presName="hierRoot1" presStyleCnt="0"/>
      <dgm:spPr/>
    </dgm:pt>
    <dgm:pt modelId="{6A43C6F2-F31C-4E46-8CC3-DE2318003C96}" type="pres">
      <dgm:prSet presAssocID="{8D27EA06-6F06-496C-84B0-672449ADCFE0}" presName="composite" presStyleCnt="0"/>
      <dgm:spPr/>
    </dgm:pt>
    <dgm:pt modelId="{638ABB3F-980C-47BD-8BF7-560E1D1B5A8D}" type="pres">
      <dgm:prSet presAssocID="{8D27EA06-6F06-496C-84B0-672449ADCFE0}" presName="background" presStyleLbl="node0" presStyleIdx="1" presStyleCnt="3"/>
      <dgm:spPr/>
    </dgm:pt>
    <dgm:pt modelId="{C03933C5-D987-4E75-B0C1-63F6D86C1FE8}" type="pres">
      <dgm:prSet presAssocID="{8D27EA06-6F06-496C-84B0-672449ADCFE0}" presName="text" presStyleLbl="fgAcc0" presStyleIdx="1" presStyleCnt="3">
        <dgm:presLayoutVars>
          <dgm:chPref val="3"/>
        </dgm:presLayoutVars>
      </dgm:prSet>
      <dgm:spPr/>
    </dgm:pt>
    <dgm:pt modelId="{8B828B43-4FF2-4A28-86AB-51FD727C5075}" type="pres">
      <dgm:prSet presAssocID="{8D27EA06-6F06-496C-84B0-672449ADCFE0}" presName="hierChild2" presStyleCnt="0"/>
      <dgm:spPr/>
    </dgm:pt>
    <dgm:pt modelId="{2A36B66F-4399-42A5-927F-B2773EB3773C}" type="pres">
      <dgm:prSet presAssocID="{C355323E-253B-42CD-A827-A39D147EBF63}" presName="hierRoot1" presStyleCnt="0"/>
      <dgm:spPr/>
    </dgm:pt>
    <dgm:pt modelId="{66C560C8-F7F5-4B65-91D1-104F6C40AB31}" type="pres">
      <dgm:prSet presAssocID="{C355323E-253B-42CD-A827-A39D147EBF63}" presName="composite" presStyleCnt="0"/>
      <dgm:spPr/>
    </dgm:pt>
    <dgm:pt modelId="{2BEF3274-3E91-436E-8FCA-ADC8E04A0B28}" type="pres">
      <dgm:prSet presAssocID="{C355323E-253B-42CD-A827-A39D147EBF63}" presName="background" presStyleLbl="node0" presStyleIdx="2" presStyleCnt="3"/>
      <dgm:spPr/>
    </dgm:pt>
    <dgm:pt modelId="{9781ED08-A235-4D1E-BDEA-C5CD69C101A8}" type="pres">
      <dgm:prSet presAssocID="{C355323E-253B-42CD-A827-A39D147EBF63}" presName="text" presStyleLbl="fgAcc0" presStyleIdx="2" presStyleCnt="3">
        <dgm:presLayoutVars>
          <dgm:chPref val="3"/>
        </dgm:presLayoutVars>
      </dgm:prSet>
      <dgm:spPr/>
    </dgm:pt>
    <dgm:pt modelId="{2D99BC08-10CB-4CA8-9B27-AD1631CD4579}" type="pres">
      <dgm:prSet presAssocID="{C355323E-253B-42CD-A827-A39D147EBF63}" presName="hierChild2" presStyleCnt="0"/>
      <dgm:spPr/>
    </dgm:pt>
  </dgm:ptLst>
  <dgm:cxnLst>
    <dgm:cxn modelId="{6957FA16-AE3C-4354-80B9-DA7D85E2CAE7}" type="presOf" srcId="{C355323E-253B-42CD-A827-A39D147EBF63}" destId="{9781ED08-A235-4D1E-BDEA-C5CD69C101A8}" srcOrd="0" destOrd="0" presId="urn:microsoft.com/office/officeart/2005/8/layout/hierarchy1"/>
    <dgm:cxn modelId="{C2204720-FF82-4340-891F-C10D7F8DF350}" type="presOf" srcId="{8D27EA06-6F06-496C-84B0-672449ADCFE0}" destId="{C03933C5-D987-4E75-B0C1-63F6D86C1FE8}" srcOrd="0" destOrd="0" presId="urn:microsoft.com/office/officeart/2005/8/layout/hierarchy1"/>
    <dgm:cxn modelId="{952D3533-36DB-4713-B9E4-DC38B4E16E81}" srcId="{A72DAEB2-A282-48DA-8B9A-74FD79C10D11}" destId="{C355323E-253B-42CD-A827-A39D147EBF63}" srcOrd="2" destOrd="0" parTransId="{A0DCE67F-5D73-44B2-9490-300027D78207}" sibTransId="{705D6EA7-1B12-487A-A0C6-8CDDED4842C4}"/>
    <dgm:cxn modelId="{67DBD368-86DD-47E4-A045-74A0D6B8B1DA}" type="presOf" srcId="{96C9CD01-2C7D-424E-926B-5BF290940B86}" destId="{436C4CF0-ACC9-4DB0-A58B-D397DFE6C42D}" srcOrd="0" destOrd="0" presId="urn:microsoft.com/office/officeart/2005/8/layout/hierarchy1"/>
    <dgm:cxn modelId="{E6B97883-C74B-4A23-830A-A92F9E32D060}" srcId="{A72DAEB2-A282-48DA-8B9A-74FD79C10D11}" destId="{8D27EA06-6F06-496C-84B0-672449ADCFE0}" srcOrd="1" destOrd="0" parTransId="{4F24E400-00B2-4D8C-9C27-4EB71F9F97DC}" sibTransId="{CCC9CF12-077D-4545-86FC-9A847884168B}"/>
    <dgm:cxn modelId="{E7A2B7AB-68C0-4E68-8FB5-A2FA15F7AD5E}" type="presOf" srcId="{A72DAEB2-A282-48DA-8B9A-74FD79C10D11}" destId="{E9F3A8DA-1238-418D-ADCB-8E655FAA7AA5}" srcOrd="0" destOrd="0" presId="urn:microsoft.com/office/officeart/2005/8/layout/hierarchy1"/>
    <dgm:cxn modelId="{998F3AEF-8A35-4D9F-8CFE-D28D2B28CA32}" srcId="{A72DAEB2-A282-48DA-8B9A-74FD79C10D11}" destId="{96C9CD01-2C7D-424E-926B-5BF290940B86}" srcOrd="0" destOrd="0" parTransId="{DE9D522F-DC1D-44F1-9C5E-6FA04626E500}" sibTransId="{97980AEE-E2FE-4F8F-9ABB-C4B27428B0EB}"/>
    <dgm:cxn modelId="{94981BCC-3930-4325-AE5B-CFB5A8EAAFD5}" type="presParOf" srcId="{E9F3A8DA-1238-418D-ADCB-8E655FAA7AA5}" destId="{5A3FD32B-F611-4412-8606-8784AAD74647}" srcOrd="0" destOrd="0" presId="urn:microsoft.com/office/officeart/2005/8/layout/hierarchy1"/>
    <dgm:cxn modelId="{6841A1F1-16F0-45CA-9356-418A925F711E}" type="presParOf" srcId="{5A3FD32B-F611-4412-8606-8784AAD74647}" destId="{D4E6300D-3BF4-4373-8FC6-4F4189A98ED8}" srcOrd="0" destOrd="0" presId="urn:microsoft.com/office/officeart/2005/8/layout/hierarchy1"/>
    <dgm:cxn modelId="{53BE0F71-940C-4402-B51C-1EFF48D340D5}" type="presParOf" srcId="{D4E6300D-3BF4-4373-8FC6-4F4189A98ED8}" destId="{663980D1-03D6-4774-958F-7E6DAC25CF3D}" srcOrd="0" destOrd="0" presId="urn:microsoft.com/office/officeart/2005/8/layout/hierarchy1"/>
    <dgm:cxn modelId="{02514201-7D10-4F1D-A42F-DDAE80D04A26}" type="presParOf" srcId="{D4E6300D-3BF4-4373-8FC6-4F4189A98ED8}" destId="{436C4CF0-ACC9-4DB0-A58B-D397DFE6C42D}" srcOrd="1" destOrd="0" presId="urn:microsoft.com/office/officeart/2005/8/layout/hierarchy1"/>
    <dgm:cxn modelId="{1E43494E-4BDE-4D47-AC06-558B463BE59F}" type="presParOf" srcId="{5A3FD32B-F611-4412-8606-8784AAD74647}" destId="{83DCBFC5-F929-4A72-B274-0968CC271725}" srcOrd="1" destOrd="0" presId="urn:microsoft.com/office/officeart/2005/8/layout/hierarchy1"/>
    <dgm:cxn modelId="{ECAC25CC-10A7-43C4-A3F7-241AC1D17FF4}" type="presParOf" srcId="{E9F3A8DA-1238-418D-ADCB-8E655FAA7AA5}" destId="{BF7473F9-D22E-4268-9A36-32D28EA27F10}" srcOrd="1" destOrd="0" presId="urn:microsoft.com/office/officeart/2005/8/layout/hierarchy1"/>
    <dgm:cxn modelId="{3C420D80-00B8-4203-BDBA-78B18806E330}" type="presParOf" srcId="{BF7473F9-D22E-4268-9A36-32D28EA27F10}" destId="{6A43C6F2-F31C-4E46-8CC3-DE2318003C96}" srcOrd="0" destOrd="0" presId="urn:microsoft.com/office/officeart/2005/8/layout/hierarchy1"/>
    <dgm:cxn modelId="{5F120344-86D1-4C65-A792-A1245F1FB008}" type="presParOf" srcId="{6A43C6F2-F31C-4E46-8CC3-DE2318003C96}" destId="{638ABB3F-980C-47BD-8BF7-560E1D1B5A8D}" srcOrd="0" destOrd="0" presId="urn:microsoft.com/office/officeart/2005/8/layout/hierarchy1"/>
    <dgm:cxn modelId="{1E895BE5-A31E-4857-902E-0EEB79AC0DC6}" type="presParOf" srcId="{6A43C6F2-F31C-4E46-8CC3-DE2318003C96}" destId="{C03933C5-D987-4E75-B0C1-63F6D86C1FE8}" srcOrd="1" destOrd="0" presId="urn:microsoft.com/office/officeart/2005/8/layout/hierarchy1"/>
    <dgm:cxn modelId="{F035EF9C-C858-4205-A234-9A2A888A79E8}" type="presParOf" srcId="{BF7473F9-D22E-4268-9A36-32D28EA27F10}" destId="{8B828B43-4FF2-4A28-86AB-51FD727C5075}" srcOrd="1" destOrd="0" presId="urn:microsoft.com/office/officeart/2005/8/layout/hierarchy1"/>
    <dgm:cxn modelId="{2AAB9EA9-948F-4AE0-82C9-77C88DBC8147}" type="presParOf" srcId="{E9F3A8DA-1238-418D-ADCB-8E655FAA7AA5}" destId="{2A36B66F-4399-42A5-927F-B2773EB3773C}" srcOrd="2" destOrd="0" presId="urn:microsoft.com/office/officeart/2005/8/layout/hierarchy1"/>
    <dgm:cxn modelId="{9196ABC3-875B-4C91-95FF-01BA7E478956}" type="presParOf" srcId="{2A36B66F-4399-42A5-927F-B2773EB3773C}" destId="{66C560C8-F7F5-4B65-91D1-104F6C40AB31}" srcOrd="0" destOrd="0" presId="urn:microsoft.com/office/officeart/2005/8/layout/hierarchy1"/>
    <dgm:cxn modelId="{FE2647A8-3598-4C72-B761-1EB0E556963F}" type="presParOf" srcId="{66C560C8-F7F5-4B65-91D1-104F6C40AB31}" destId="{2BEF3274-3E91-436E-8FCA-ADC8E04A0B28}" srcOrd="0" destOrd="0" presId="urn:microsoft.com/office/officeart/2005/8/layout/hierarchy1"/>
    <dgm:cxn modelId="{7E0F19DA-D8DD-4337-BE79-D378312E6B3E}" type="presParOf" srcId="{66C560C8-F7F5-4B65-91D1-104F6C40AB31}" destId="{9781ED08-A235-4D1E-BDEA-C5CD69C101A8}" srcOrd="1" destOrd="0" presId="urn:microsoft.com/office/officeart/2005/8/layout/hierarchy1"/>
    <dgm:cxn modelId="{C2E298EE-F972-4D53-A186-58A7C556594C}" type="presParOf" srcId="{2A36B66F-4399-42A5-927F-B2773EB3773C}" destId="{2D99BC08-10CB-4CA8-9B27-AD1631CD457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CCA34A3-AD86-472C-9E62-6A7720399086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18770F-6AA6-48ED-9A23-7C1511073A5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Zero Trust Architecture: AI-driven continuous verification.</a:t>
          </a:r>
        </a:p>
      </dgm:t>
    </dgm:pt>
    <dgm:pt modelId="{57AECFD9-1948-4EF0-92FF-963C1E2508F8}" type="parTrans" cxnId="{18A525F9-9671-43BD-9127-C280B71160FE}">
      <dgm:prSet/>
      <dgm:spPr/>
      <dgm:t>
        <a:bodyPr/>
        <a:lstStyle/>
        <a:p>
          <a:endParaRPr lang="en-US"/>
        </a:p>
      </dgm:t>
    </dgm:pt>
    <dgm:pt modelId="{26CD78E4-E4D9-4A07-8EF2-F76EC6CCE4CE}" type="sibTrans" cxnId="{18A525F9-9671-43BD-9127-C280B71160FE}">
      <dgm:prSet/>
      <dgm:spPr/>
      <dgm:t>
        <a:bodyPr/>
        <a:lstStyle/>
        <a:p>
          <a:endParaRPr lang="en-US"/>
        </a:p>
      </dgm:t>
    </dgm:pt>
    <dgm:pt modelId="{95431910-473B-4959-B5AC-9495E024107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Predictive Governance: Forecasting compliance risks with AI.</a:t>
          </a:r>
        </a:p>
      </dgm:t>
    </dgm:pt>
    <dgm:pt modelId="{B2BEA078-5B89-4BD4-A705-6D72A1378647}" type="parTrans" cxnId="{44847D0C-AEB9-41DB-8F5A-30B5D6640EB3}">
      <dgm:prSet/>
      <dgm:spPr/>
      <dgm:t>
        <a:bodyPr/>
        <a:lstStyle/>
        <a:p>
          <a:endParaRPr lang="en-US"/>
        </a:p>
      </dgm:t>
    </dgm:pt>
    <dgm:pt modelId="{BB6A201D-22F1-4D68-B51C-92DF433249BC}" type="sibTrans" cxnId="{44847D0C-AEB9-41DB-8F5A-30B5D6640EB3}">
      <dgm:prSet/>
      <dgm:spPr/>
      <dgm:t>
        <a:bodyPr/>
        <a:lstStyle/>
        <a:p>
          <a:endParaRPr lang="en-US"/>
        </a:p>
      </dgm:t>
    </dgm:pt>
    <dgm:pt modelId="{DDD0663B-9F64-4D14-BD15-132337D9941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Cloud-Agnostic Security: AI frameworks across AWS, Azure, and GCP.</a:t>
          </a:r>
        </a:p>
      </dgm:t>
    </dgm:pt>
    <dgm:pt modelId="{66081F8E-0B69-4C8F-917F-529C56D807C3}" type="parTrans" cxnId="{87F194CF-B841-4569-A418-52115237F817}">
      <dgm:prSet/>
      <dgm:spPr/>
      <dgm:t>
        <a:bodyPr/>
        <a:lstStyle/>
        <a:p>
          <a:endParaRPr lang="en-US"/>
        </a:p>
      </dgm:t>
    </dgm:pt>
    <dgm:pt modelId="{2D9EE169-8310-47A5-8393-D3174225CF45}" type="sibTrans" cxnId="{87F194CF-B841-4569-A418-52115237F817}">
      <dgm:prSet/>
      <dgm:spPr/>
      <dgm:t>
        <a:bodyPr/>
        <a:lstStyle/>
        <a:p>
          <a:endParaRPr lang="en-US"/>
        </a:p>
      </dgm:t>
    </dgm:pt>
    <dgm:pt modelId="{01D70C20-34C9-44AA-BDE4-0B6BFDD77027}" type="pres">
      <dgm:prSet presAssocID="{FCCA34A3-AD86-472C-9E62-6A7720399086}" presName="root" presStyleCnt="0">
        <dgm:presLayoutVars>
          <dgm:dir/>
          <dgm:resizeHandles val="exact"/>
        </dgm:presLayoutVars>
      </dgm:prSet>
      <dgm:spPr/>
    </dgm:pt>
    <dgm:pt modelId="{BA3F6F49-ABED-4B0B-B643-4ED90794503B}" type="pres">
      <dgm:prSet presAssocID="{1E18770F-6AA6-48ED-9A23-7C1511073A50}" presName="compNode" presStyleCnt="0"/>
      <dgm:spPr/>
    </dgm:pt>
    <dgm:pt modelId="{EFB34D67-111A-4BB0-8176-FFD38F17194D}" type="pres">
      <dgm:prSet presAssocID="{1E18770F-6AA6-48ED-9A23-7C1511073A50}" presName="bgRect" presStyleLbl="bgShp" presStyleIdx="0" presStyleCnt="3"/>
      <dgm:spPr/>
    </dgm:pt>
    <dgm:pt modelId="{710CA172-76C6-4108-86A8-8F7D840318BE}" type="pres">
      <dgm:prSet presAssocID="{1E18770F-6AA6-48ED-9A23-7C1511073A5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50279779-748B-4CBF-93AD-450178449ABC}" type="pres">
      <dgm:prSet presAssocID="{1E18770F-6AA6-48ED-9A23-7C1511073A50}" presName="spaceRect" presStyleCnt="0"/>
      <dgm:spPr/>
    </dgm:pt>
    <dgm:pt modelId="{8BAE1E70-FA87-40FC-BACC-19622F1CCA7F}" type="pres">
      <dgm:prSet presAssocID="{1E18770F-6AA6-48ED-9A23-7C1511073A50}" presName="parTx" presStyleLbl="revTx" presStyleIdx="0" presStyleCnt="3">
        <dgm:presLayoutVars>
          <dgm:chMax val="0"/>
          <dgm:chPref val="0"/>
        </dgm:presLayoutVars>
      </dgm:prSet>
      <dgm:spPr/>
    </dgm:pt>
    <dgm:pt modelId="{676EBE6C-B13D-446A-A8BC-2D60F48B1D09}" type="pres">
      <dgm:prSet presAssocID="{26CD78E4-E4D9-4A07-8EF2-F76EC6CCE4CE}" presName="sibTrans" presStyleCnt="0"/>
      <dgm:spPr/>
    </dgm:pt>
    <dgm:pt modelId="{9EEB53CB-3C57-4DC8-BE32-395592A088F1}" type="pres">
      <dgm:prSet presAssocID="{95431910-473B-4959-B5AC-9495E0241078}" presName="compNode" presStyleCnt="0"/>
      <dgm:spPr/>
    </dgm:pt>
    <dgm:pt modelId="{B2984980-6A87-4623-B643-64FA068E52F3}" type="pres">
      <dgm:prSet presAssocID="{95431910-473B-4959-B5AC-9495E0241078}" presName="bgRect" presStyleLbl="bgShp" presStyleIdx="1" presStyleCnt="3"/>
      <dgm:spPr/>
    </dgm:pt>
    <dgm:pt modelId="{21F3F9EB-1CCB-45E5-B29E-B186BE1234B3}" type="pres">
      <dgm:prSet presAssocID="{95431910-473B-4959-B5AC-9495E024107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E07C7098-5DC1-48F8-81BB-A966E7BCF1D1}" type="pres">
      <dgm:prSet presAssocID="{95431910-473B-4959-B5AC-9495E0241078}" presName="spaceRect" presStyleCnt="0"/>
      <dgm:spPr/>
    </dgm:pt>
    <dgm:pt modelId="{D742C1CF-9B72-439A-94AD-447D04D74DCF}" type="pres">
      <dgm:prSet presAssocID="{95431910-473B-4959-B5AC-9495E0241078}" presName="parTx" presStyleLbl="revTx" presStyleIdx="1" presStyleCnt="3">
        <dgm:presLayoutVars>
          <dgm:chMax val="0"/>
          <dgm:chPref val="0"/>
        </dgm:presLayoutVars>
      </dgm:prSet>
      <dgm:spPr/>
    </dgm:pt>
    <dgm:pt modelId="{D6EAF43B-4B7B-449D-BF2D-88930996B766}" type="pres">
      <dgm:prSet presAssocID="{BB6A201D-22F1-4D68-B51C-92DF433249BC}" presName="sibTrans" presStyleCnt="0"/>
      <dgm:spPr/>
    </dgm:pt>
    <dgm:pt modelId="{7B96B643-C0C5-4B0C-A480-D87ADDC2D90B}" type="pres">
      <dgm:prSet presAssocID="{DDD0663B-9F64-4D14-BD15-132337D99412}" presName="compNode" presStyleCnt="0"/>
      <dgm:spPr/>
    </dgm:pt>
    <dgm:pt modelId="{6A6614FB-3172-4432-8E77-1E383E503477}" type="pres">
      <dgm:prSet presAssocID="{DDD0663B-9F64-4D14-BD15-132337D99412}" presName="bgRect" presStyleLbl="bgShp" presStyleIdx="2" presStyleCnt="3"/>
      <dgm:spPr/>
    </dgm:pt>
    <dgm:pt modelId="{063694C7-255E-4868-B1E1-C838DF77B4C9}" type="pres">
      <dgm:prSet presAssocID="{DDD0663B-9F64-4D14-BD15-132337D9941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ud"/>
        </a:ext>
      </dgm:extLst>
    </dgm:pt>
    <dgm:pt modelId="{99714508-FA16-4789-98EE-A2BF7404191D}" type="pres">
      <dgm:prSet presAssocID="{DDD0663B-9F64-4D14-BD15-132337D99412}" presName="spaceRect" presStyleCnt="0"/>
      <dgm:spPr/>
    </dgm:pt>
    <dgm:pt modelId="{E92AA615-6300-4E14-8DB7-04CC3F070ACC}" type="pres">
      <dgm:prSet presAssocID="{DDD0663B-9F64-4D14-BD15-132337D9941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4847D0C-AEB9-41DB-8F5A-30B5D6640EB3}" srcId="{FCCA34A3-AD86-472C-9E62-6A7720399086}" destId="{95431910-473B-4959-B5AC-9495E0241078}" srcOrd="1" destOrd="0" parTransId="{B2BEA078-5B89-4BD4-A705-6D72A1378647}" sibTransId="{BB6A201D-22F1-4D68-B51C-92DF433249BC}"/>
    <dgm:cxn modelId="{D03AC569-0BB7-47ED-8F71-C07FB18ED3E2}" type="presOf" srcId="{1E18770F-6AA6-48ED-9A23-7C1511073A50}" destId="{8BAE1E70-FA87-40FC-BACC-19622F1CCA7F}" srcOrd="0" destOrd="0" presId="urn:microsoft.com/office/officeart/2018/2/layout/IconVerticalSolidList"/>
    <dgm:cxn modelId="{1D640085-CA1C-4BCE-8CED-3E65E7414F49}" type="presOf" srcId="{95431910-473B-4959-B5AC-9495E0241078}" destId="{D742C1CF-9B72-439A-94AD-447D04D74DCF}" srcOrd="0" destOrd="0" presId="urn:microsoft.com/office/officeart/2018/2/layout/IconVerticalSolidList"/>
    <dgm:cxn modelId="{0E276E9D-66C9-4653-8B12-D3080D3B7D01}" type="presOf" srcId="{FCCA34A3-AD86-472C-9E62-6A7720399086}" destId="{01D70C20-34C9-44AA-BDE4-0B6BFDD77027}" srcOrd="0" destOrd="0" presId="urn:microsoft.com/office/officeart/2018/2/layout/IconVerticalSolidList"/>
    <dgm:cxn modelId="{CF2202C7-880C-47E7-9A20-E8BA9EC6562C}" type="presOf" srcId="{DDD0663B-9F64-4D14-BD15-132337D99412}" destId="{E92AA615-6300-4E14-8DB7-04CC3F070ACC}" srcOrd="0" destOrd="0" presId="urn:microsoft.com/office/officeart/2018/2/layout/IconVerticalSolidList"/>
    <dgm:cxn modelId="{87F194CF-B841-4569-A418-52115237F817}" srcId="{FCCA34A3-AD86-472C-9E62-6A7720399086}" destId="{DDD0663B-9F64-4D14-BD15-132337D99412}" srcOrd="2" destOrd="0" parTransId="{66081F8E-0B69-4C8F-917F-529C56D807C3}" sibTransId="{2D9EE169-8310-47A5-8393-D3174225CF45}"/>
    <dgm:cxn modelId="{18A525F9-9671-43BD-9127-C280B71160FE}" srcId="{FCCA34A3-AD86-472C-9E62-6A7720399086}" destId="{1E18770F-6AA6-48ED-9A23-7C1511073A50}" srcOrd="0" destOrd="0" parTransId="{57AECFD9-1948-4EF0-92FF-963C1E2508F8}" sibTransId="{26CD78E4-E4D9-4A07-8EF2-F76EC6CCE4CE}"/>
    <dgm:cxn modelId="{2D54B063-5805-4A22-866D-9F60582FB9EE}" type="presParOf" srcId="{01D70C20-34C9-44AA-BDE4-0B6BFDD77027}" destId="{BA3F6F49-ABED-4B0B-B643-4ED90794503B}" srcOrd="0" destOrd="0" presId="urn:microsoft.com/office/officeart/2018/2/layout/IconVerticalSolidList"/>
    <dgm:cxn modelId="{0507564B-F2E4-4383-BEEE-07C45A72E748}" type="presParOf" srcId="{BA3F6F49-ABED-4B0B-B643-4ED90794503B}" destId="{EFB34D67-111A-4BB0-8176-FFD38F17194D}" srcOrd="0" destOrd="0" presId="urn:microsoft.com/office/officeart/2018/2/layout/IconVerticalSolidList"/>
    <dgm:cxn modelId="{3E52DF1C-EF80-4885-89CB-A45D42CADCA6}" type="presParOf" srcId="{BA3F6F49-ABED-4B0B-B643-4ED90794503B}" destId="{710CA172-76C6-4108-86A8-8F7D840318BE}" srcOrd="1" destOrd="0" presId="urn:microsoft.com/office/officeart/2018/2/layout/IconVerticalSolidList"/>
    <dgm:cxn modelId="{8EEE7552-8B08-4477-A34D-4BE8C7C0887C}" type="presParOf" srcId="{BA3F6F49-ABED-4B0B-B643-4ED90794503B}" destId="{50279779-748B-4CBF-93AD-450178449ABC}" srcOrd="2" destOrd="0" presId="urn:microsoft.com/office/officeart/2018/2/layout/IconVerticalSolidList"/>
    <dgm:cxn modelId="{47E7918B-435D-411B-A00C-973EB1B16C97}" type="presParOf" srcId="{BA3F6F49-ABED-4B0B-B643-4ED90794503B}" destId="{8BAE1E70-FA87-40FC-BACC-19622F1CCA7F}" srcOrd="3" destOrd="0" presId="urn:microsoft.com/office/officeart/2018/2/layout/IconVerticalSolidList"/>
    <dgm:cxn modelId="{28FE0724-6B7C-4592-AD89-15166F8B0E45}" type="presParOf" srcId="{01D70C20-34C9-44AA-BDE4-0B6BFDD77027}" destId="{676EBE6C-B13D-446A-A8BC-2D60F48B1D09}" srcOrd="1" destOrd="0" presId="urn:microsoft.com/office/officeart/2018/2/layout/IconVerticalSolidList"/>
    <dgm:cxn modelId="{42FD7B39-FF8E-4EB8-ACD6-AAF3C6A616E4}" type="presParOf" srcId="{01D70C20-34C9-44AA-BDE4-0B6BFDD77027}" destId="{9EEB53CB-3C57-4DC8-BE32-395592A088F1}" srcOrd="2" destOrd="0" presId="urn:microsoft.com/office/officeart/2018/2/layout/IconVerticalSolidList"/>
    <dgm:cxn modelId="{C03B9D04-FCF6-48A7-9C91-375F3DB2FE75}" type="presParOf" srcId="{9EEB53CB-3C57-4DC8-BE32-395592A088F1}" destId="{B2984980-6A87-4623-B643-64FA068E52F3}" srcOrd="0" destOrd="0" presId="urn:microsoft.com/office/officeart/2018/2/layout/IconVerticalSolidList"/>
    <dgm:cxn modelId="{3FE99124-EA06-4DFA-8574-A0B49B02FA0F}" type="presParOf" srcId="{9EEB53CB-3C57-4DC8-BE32-395592A088F1}" destId="{21F3F9EB-1CCB-45E5-B29E-B186BE1234B3}" srcOrd="1" destOrd="0" presId="urn:microsoft.com/office/officeart/2018/2/layout/IconVerticalSolidList"/>
    <dgm:cxn modelId="{9FB555BC-F419-4740-8B28-897ADCA5CB21}" type="presParOf" srcId="{9EEB53CB-3C57-4DC8-BE32-395592A088F1}" destId="{E07C7098-5DC1-48F8-81BB-A966E7BCF1D1}" srcOrd="2" destOrd="0" presId="urn:microsoft.com/office/officeart/2018/2/layout/IconVerticalSolidList"/>
    <dgm:cxn modelId="{D983EF70-6642-43E2-B94A-E85B2E8388CA}" type="presParOf" srcId="{9EEB53CB-3C57-4DC8-BE32-395592A088F1}" destId="{D742C1CF-9B72-439A-94AD-447D04D74DCF}" srcOrd="3" destOrd="0" presId="urn:microsoft.com/office/officeart/2018/2/layout/IconVerticalSolidList"/>
    <dgm:cxn modelId="{E22E8957-83BB-4346-9066-9E70243E0CC4}" type="presParOf" srcId="{01D70C20-34C9-44AA-BDE4-0B6BFDD77027}" destId="{D6EAF43B-4B7B-449D-BF2D-88930996B766}" srcOrd="3" destOrd="0" presId="urn:microsoft.com/office/officeart/2018/2/layout/IconVerticalSolidList"/>
    <dgm:cxn modelId="{506051FB-C5F2-4056-9B29-72BCCF28F631}" type="presParOf" srcId="{01D70C20-34C9-44AA-BDE4-0B6BFDD77027}" destId="{7B96B643-C0C5-4B0C-A480-D87ADDC2D90B}" srcOrd="4" destOrd="0" presId="urn:microsoft.com/office/officeart/2018/2/layout/IconVerticalSolidList"/>
    <dgm:cxn modelId="{D738B945-C086-4151-9384-C487B17417AF}" type="presParOf" srcId="{7B96B643-C0C5-4B0C-A480-D87ADDC2D90B}" destId="{6A6614FB-3172-4432-8E77-1E383E503477}" srcOrd="0" destOrd="0" presId="urn:microsoft.com/office/officeart/2018/2/layout/IconVerticalSolidList"/>
    <dgm:cxn modelId="{FC314C3B-E02D-4AA0-B882-BD4413FB5858}" type="presParOf" srcId="{7B96B643-C0C5-4B0C-A480-D87ADDC2D90B}" destId="{063694C7-255E-4868-B1E1-C838DF77B4C9}" srcOrd="1" destOrd="0" presId="urn:microsoft.com/office/officeart/2018/2/layout/IconVerticalSolidList"/>
    <dgm:cxn modelId="{2C5D3896-4B24-4839-B6EC-B4066F8E88E2}" type="presParOf" srcId="{7B96B643-C0C5-4B0C-A480-D87ADDC2D90B}" destId="{99714508-FA16-4789-98EE-A2BF7404191D}" srcOrd="2" destOrd="0" presId="urn:microsoft.com/office/officeart/2018/2/layout/IconVerticalSolidList"/>
    <dgm:cxn modelId="{9D512150-3A66-4C23-9249-DE667D6C31CF}" type="presParOf" srcId="{7B96B643-C0C5-4B0C-A480-D87ADDC2D90B}" destId="{E92AA615-6300-4E14-8DB7-04CC3F070AC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CC71A1B-3DE7-4795-900F-88100D48573E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15C59B-1956-4EF5-9752-60CFEB1E878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solidFill>
                <a:schemeClr val="bg1"/>
              </a:solidFill>
            </a:rPr>
            <a:t>Adopt AI with ethical intent.</a:t>
          </a:r>
        </a:p>
      </dgm:t>
    </dgm:pt>
    <dgm:pt modelId="{051DEC3E-CF91-4CFA-BF03-98820ED5DF60}" type="parTrans" cxnId="{0E78C73F-F2B6-49E7-91BF-1EF99213FC7C}">
      <dgm:prSet/>
      <dgm:spPr/>
      <dgm:t>
        <a:bodyPr/>
        <a:lstStyle/>
        <a:p>
          <a:endParaRPr lang="en-US"/>
        </a:p>
      </dgm:t>
    </dgm:pt>
    <dgm:pt modelId="{582A0D13-3A04-40AC-9B02-635EC7E27AFC}" type="sibTrans" cxnId="{0E78C73F-F2B6-49E7-91BF-1EF99213FC7C}">
      <dgm:prSet/>
      <dgm:spPr/>
      <dgm:t>
        <a:bodyPr/>
        <a:lstStyle/>
        <a:p>
          <a:endParaRPr lang="en-US"/>
        </a:p>
      </dgm:t>
    </dgm:pt>
    <dgm:pt modelId="{23BB60AD-B7CB-40F0-86E8-9C5164EA3AF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solidFill>
                <a:schemeClr val="bg1"/>
              </a:solidFill>
            </a:rPr>
            <a:t>Build secure, trustworthy multi-cloud systems.</a:t>
          </a:r>
        </a:p>
      </dgm:t>
    </dgm:pt>
    <dgm:pt modelId="{066D9BC7-1298-49EA-AA62-8EC0BF818C8B}" type="parTrans" cxnId="{61825790-15E2-467D-9FCF-167D276AD718}">
      <dgm:prSet/>
      <dgm:spPr/>
      <dgm:t>
        <a:bodyPr/>
        <a:lstStyle/>
        <a:p>
          <a:endParaRPr lang="en-US"/>
        </a:p>
      </dgm:t>
    </dgm:pt>
    <dgm:pt modelId="{54BE0A02-EAB3-4808-BCA4-D0D8EB21A6B0}" type="sibTrans" cxnId="{61825790-15E2-467D-9FCF-167D276AD718}">
      <dgm:prSet/>
      <dgm:spPr/>
      <dgm:t>
        <a:bodyPr/>
        <a:lstStyle/>
        <a:p>
          <a:endParaRPr lang="en-US"/>
        </a:p>
      </dgm:t>
    </dgm:pt>
    <dgm:pt modelId="{53590EB5-624E-452D-A5A0-22B6D9EF26D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>
              <a:solidFill>
                <a:schemeClr val="bg1"/>
              </a:solidFill>
            </a:rPr>
            <a:t>Lead the way in AI-driven governance and security.</a:t>
          </a:r>
        </a:p>
      </dgm:t>
    </dgm:pt>
    <dgm:pt modelId="{3C941E68-D999-4A47-9620-3AA202BC7CD1}" type="parTrans" cxnId="{679C2018-47C1-4AC8-9A38-CC4FE55FA4F7}">
      <dgm:prSet/>
      <dgm:spPr/>
      <dgm:t>
        <a:bodyPr/>
        <a:lstStyle/>
        <a:p>
          <a:endParaRPr lang="en-US"/>
        </a:p>
      </dgm:t>
    </dgm:pt>
    <dgm:pt modelId="{F680BFC7-412C-44F9-ACD8-ED864802E75A}" type="sibTrans" cxnId="{679C2018-47C1-4AC8-9A38-CC4FE55FA4F7}">
      <dgm:prSet/>
      <dgm:spPr/>
      <dgm:t>
        <a:bodyPr/>
        <a:lstStyle/>
        <a:p>
          <a:endParaRPr lang="en-US"/>
        </a:p>
      </dgm:t>
    </dgm:pt>
    <dgm:pt modelId="{4F74159B-5ED3-4FE7-8702-0622D61ECCC6}" type="pres">
      <dgm:prSet presAssocID="{ECC71A1B-3DE7-4795-900F-88100D48573E}" presName="root" presStyleCnt="0">
        <dgm:presLayoutVars>
          <dgm:dir/>
          <dgm:resizeHandles val="exact"/>
        </dgm:presLayoutVars>
      </dgm:prSet>
      <dgm:spPr/>
    </dgm:pt>
    <dgm:pt modelId="{2134A674-9DE0-40ED-9C3E-B33883AB798D}" type="pres">
      <dgm:prSet presAssocID="{4015C59B-1956-4EF5-9752-60CFEB1E8785}" presName="compNode" presStyleCnt="0"/>
      <dgm:spPr/>
    </dgm:pt>
    <dgm:pt modelId="{26B198DE-EC48-4119-93C2-F1671E05F0C0}" type="pres">
      <dgm:prSet presAssocID="{4015C59B-1956-4EF5-9752-60CFEB1E8785}" presName="iconBgRect" presStyleLbl="bgShp" presStyleIdx="0" presStyleCnt="3"/>
      <dgm:spPr/>
    </dgm:pt>
    <dgm:pt modelId="{14E37A61-EFFA-4507-8F6A-5C50F6CF0B12}" type="pres">
      <dgm:prSet presAssocID="{4015C59B-1956-4EF5-9752-60CFEB1E878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8001819E-A293-479D-BDCA-A078CCAB5B21}" type="pres">
      <dgm:prSet presAssocID="{4015C59B-1956-4EF5-9752-60CFEB1E8785}" presName="spaceRect" presStyleCnt="0"/>
      <dgm:spPr/>
    </dgm:pt>
    <dgm:pt modelId="{A862B0C6-9B2A-4D62-85A0-18868840C8C2}" type="pres">
      <dgm:prSet presAssocID="{4015C59B-1956-4EF5-9752-60CFEB1E8785}" presName="textRect" presStyleLbl="revTx" presStyleIdx="0" presStyleCnt="3">
        <dgm:presLayoutVars>
          <dgm:chMax val="1"/>
          <dgm:chPref val="1"/>
        </dgm:presLayoutVars>
      </dgm:prSet>
      <dgm:spPr/>
    </dgm:pt>
    <dgm:pt modelId="{4636F52E-D306-4CFD-8541-08F41FBED95D}" type="pres">
      <dgm:prSet presAssocID="{582A0D13-3A04-40AC-9B02-635EC7E27AFC}" presName="sibTrans" presStyleCnt="0"/>
      <dgm:spPr/>
    </dgm:pt>
    <dgm:pt modelId="{0A17109F-A7D0-49E4-91EE-C98F922E7D86}" type="pres">
      <dgm:prSet presAssocID="{23BB60AD-B7CB-40F0-86E8-9C5164EA3AF9}" presName="compNode" presStyleCnt="0"/>
      <dgm:spPr/>
    </dgm:pt>
    <dgm:pt modelId="{12611E7D-E070-4130-8753-9970A555BAF7}" type="pres">
      <dgm:prSet presAssocID="{23BB60AD-B7CB-40F0-86E8-9C5164EA3AF9}" presName="iconBgRect" presStyleLbl="bgShp" presStyleIdx="1" presStyleCnt="3"/>
      <dgm:spPr/>
    </dgm:pt>
    <dgm:pt modelId="{7EDD5454-9572-43F8-9F10-CA63BC3FC869}" type="pres">
      <dgm:prSet presAssocID="{23BB60AD-B7CB-40F0-86E8-9C5164EA3AF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890D7D4E-49FA-429F-9BCA-59686FE62597}" type="pres">
      <dgm:prSet presAssocID="{23BB60AD-B7CB-40F0-86E8-9C5164EA3AF9}" presName="spaceRect" presStyleCnt="0"/>
      <dgm:spPr/>
    </dgm:pt>
    <dgm:pt modelId="{9FDEFD80-BE16-4E90-B686-69611C32C356}" type="pres">
      <dgm:prSet presAssocID="{23BB60AD-B7CB-40F0-86E8-9C5164EA3AF9}" presName="textRect" presStyleLbl="revTx" presStyleIdx="1" presStyleCnt="3">
        <dgm:presLayoutVars>
          <dgm:chMax val="1"/>
          <dgm:chPref val="1"/>
        </dgm:presLayoutVars>
      </dgm:prSet>
      <dgm:spPr/>
    </dgm:pt>
    <dgm:pt modelId="{EC173DFB-505C-4D0A-BF77-59AD537E5982}" type="pres">
      <dgm:prSet presAssocID="{54BE0A02-EAB3-4808-BCA4-D0D8EB21A6B0}" presName="sibTrans" presStyleCnt="0"/>
      <dgm:spPr/>
    </dgm:pt>
    <dgm:pt modelId="{6CAA5E43-FAF8-4921-AB55-6792075854E8}" type="pres">
      <dgm:prSet presAssocID="{53590EB5-624E-452D-A5A0-22B6D9EF26DB}" presName="compNode" presStyleCnt="0"/>
      <dgm:spPr/>
    </dgm:pt>
    <dgm:pt modelId="{0EFA7CE1-162A-4CB9-A97C-1ECB9EB207E2}" type="pres">
      <dgm:prSet presAssocID="{53590EB5-624E-452D-A5A0-22B6D9EF26DB}" presName="iconBgRect" presStyleLbl="bgShp" presStyleIdx="2" presStyleCnt="3"/>
      <dgm:spPr/>
    </dgm:pt>
    <dgm:pt modelId="{E4F93B2D-94F6-4D31-BEF4-57EC03E89EA6}" type="pres">
      <dgm:prSet presAssocID="{53590EB5-624E-452D-A5A0-22B6D9EF26D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C1592A88-3CBF-4159-9B9E-2FB5853638F3}" type="pres">
      <dgm:prSet presAssocID="{53590EB5-624E-452D-A5A0-22B6D9EF26DB}" presName="spaceRect" presStyleCnt="0"/>
      <dgm:spPr/>
    </dgm:pt>
    <dgm:pt modelId="{6A9C7B38-F10C-441C-915A-0EFAA063D2A5}" type="pres">
      <dgm:prSet presAssocID="{53590EB5-624E-452D-A5A0-22B6D9EF26D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79C2018-47C1-4AC8-9A38-CC4FE55FA4F7}" srcId="{ECC71A1B-3DE7-4795-900F-88100D48573E}" destId="{53590EB5-624E-452D-A5A0-22B6D9EF26DB}" srcOrd="2" destOrd="0" parTransId="{3C941E68-D999-4A47-9620-3AA202BC7CD1}" sibTransId="{F680BFC7-412C-44F9-ACD8-ED864802E75A}"/>
    <dgm:cxn modelId="{0E78C73F-F2B6-49E7-91BF-1EF99213FC7C}" srcId="{ECC71A1B-3DE7-4795-900F-88100D48573E}" destId="{4015C59B-1956-4EF5-9752-60CFEB1E8785}" srcOrd="0" destOrd="0" parTransId="{051DEC3E-CF91-4CFA-BF03-98820ED5DF60}" sibTransId="{582A0D13-3A04-40AC-9B02-635EC7E27AFC}"/>
    <dgm:cxn modelId="{61825790-15E2-467D-9FCF-167D276AD718}" srcId="{ECC71A1B-3DE7-4795-900F-88100D48573E}" destId="{23BB60AD-B7CB-40F0-86E8-9C5164EA3AF9}" srcOrd="1" destOrd="0" parTransId="{066D9BC7-1298-49EA-AA62-8EC0BF818C8B}" sibTransId="{54BE0A02-EAB3-4808-BCA4-D0D8EB21A6B0}"/>
    <dgm:cxn modelId="{06F7B5DB-33EB-4E3B-8195-70A18389ED86}" type="presOf" srcId="{ECC71A1B-3DE7-4795-900F-88100D48573E}" destId="{4F74159B-5ED3-4FE7-8702-0622D61ECCC6}" srcOrd="0" destOrd="0" presId="urn:microsoft.com/office/officeart/2018/5/layout/IconCircleLabelList"/>
    <dgm:cxn modelId="{CC5D33EA-88CD-4CE7-B75A-9824D825885C}" type="presOf" srcId="{23BB60AD-B7CB-40F0-86E8-9C5164EA3AF9}" destId="{9FDEFD80-BE16-4E90-B686-69611C32C356}" srcOrd="0" destOrd="0" presId="urn:microsoft.com/office/officeart/2018/5/layout/IconCircleLabelList"/>
    <dgm:cxn modelId="{5C2628F3-B0DD-4086-92A2-E45AA9311B34}" type="presOf" srcId="{53590EB5-624E-452D-A5A0-22B6D9EF26DB}" destId="{6A9C7B38-F10C-441C-915A-0EFAA063D2A5}" srcOrd="0" destOrd="0" presId="urn:microsoft.com/office/officeart/2018/5/layout/IconCircleLabelList"/>
    <dgm:cxn modelId="{FC61A0F5-1D44-469B-B65B-C205F99B7789}" type="presOf" srcId="{4015C59B-1956-4EF5-9752-60CFEB1E8785}" destId="{A862B0C6-9B2A-4D62-85A0-18868840C8C2}" srcOrd="0" destOrd="0" presId="urn:microsoft.com/office/officeart/2018/5/layout/IconCircleLabelList"/>
    <dgm:cxn modelId="{5F768D24-2E1B-4159-A36B-CCD3329FE120}" type="presParOf" srcId="{4F74159B-5ED3-4FE7-8702-0622D61ECCC6}" destId="{2134A674-9DE0-40ED-9C3E-B33883AB798D}" srcOrd="0" destOrd="0" presId="urn:microsoft.com/office/officeart/2018/5/layout/IconCircleLabelList"/>
    <dgm:cxn modelId="{376B1774-078E-42B7-B127-22FB33D2A17D}" type="presParOf" srcId="{2134A674-9DE0-40ED-9C3E-B33883AB798D}" destId="{26B198DE-EC48-4119-93C2-F1671E05F0C0}" srcOrd="0" destOrd="0" presId="urn:microsoft.com/office/officeart/2018/5/layout/IconCircleLabelList"/>
    <dgm:cxn modelId="{BAAF9CC8-3E0A-4B06-85DD-772B435BBD66}" type="presParOf" srcId="{2134A674-9DE0-40ED-9C3E-B33883AB798D}" destId="{14E37A61-EFFA-4507-8F6A-5C50F6CF0B12}" srcOrd="1" destOrd="0" presId="urn:microsoft.com/office/officeart/2018/5/layout/IconCircleLabelList"/>
    <dgm:cxn modelId="{408D028F-60BB-4CBA-9952-36BC06B7B9A9}" type="presParOf" srcId="{2134A674-9DE0-40ED-9C3E-B33883AB798D}" destId="{8001819E-A293-479D-BDCA-A078CCAB5B21}" srcOrd="2" destOrd="0" presId="urn:microsoft.com/office/officeart/2018/5/layout/IconCircleLabelList"/>
    <dgm:cxn modelId="{8667BB43-6CB1-40F3-B742-15A874E31483}" type="presParOf" srcId="{2134A674-9DE0-40ED-9C3E-B33883AB798D}" destId="{A862B0C6-9B2A-4D62-85A0-18868840C8C2}" srcOrd="3" destOrd="0" presId="urn:microsoft.com/office/officeart/2018/5/layout/IconCircleLabelList"/>
    <dgm:cxn modelId="{30D49949-5D2F-4D0E-991F-8D1564282E98}" type="presParOf" srcId="{4F74159B-5ED3-4FE7-8702-0622D61ECCC6}" destId="{4636F52E-D306-4CFD-8541-08F41FBED95D}" srcOrd="1" destOrd="0" presId="urn:microsoft.com/office/officeart/2018/5/layout/IconCircleLabelList"/>
    <dgm:cxn modelId="{4B05CA40-45AF-4303-9E09-3C1D19876619}" type="presParOf" srcId="{4F74159B-5ED3-4FE7-8702-0622D61ECCC6}" destId="{0A17109F-A7D0-49E4-91EE-C98F922E7D86}" srcOrd="2" destOrd="0" presId="urn:microsoft.com/office/officeart/2018/5/layout/IconCircleLabelList"/>
    <dgm:cxn modelId="{643315AB-81CE-4EB2-84D0-9BED7DC8177A}" type="presParOf" srcId="{0A17109F-A7D0-49E4-91EE-C98F922E7D86}" destId="{12611E7D-E070-4130-8753-9970A555BAF7}" srcOrd="0" destOrd="0" presId="urn:microsoft.com/office/officeart/2018/5/layout/IconCircleLabelList"/>
    <dgm:cxn modelId="{AC894DD4-D305-42B8-BBFE-7AA89DA7713F}" type="presParOf" srcId="{0A17109F-A7D0-49E4-91EE-C98F922E7D86}" destId="{7EDD5454-9572-43F8-9F10-CA63BC3FC869}" srcOrd="1" destOrd="0" presId="urn:microsoft.com/office/officeart/2018/5/layout/IconCircleLabelList"/>
    <dgm:cxn modelId="{B11B406E-3A77-41D7-8711-5F990E5F59D7}" type="presParOf" srcId="{0A17109F-A7D0-49E4-91EE-C98F922E7D86}" destId="{890D7D4E-49FA-429F-9BCA-59686FE62597}" srcOrd="2" destOrd="0" presId="urn:microsoft.com/office/officeart/2018/5/layout/IconCircleLabelList"/>
    <dgm:cxn modelId="{7125B853-FBF9-4C2E-BEDB-3F01A8923157}" type="presParOf" srcId="{0A17109F-A7D0-49E4-91EE-C98F922E7D86}" destId="{9FDEFD80-BE16-4E90-B686-69611C32C356}" srcOrd="3" destOrd="0" presId="urn:microsoft.com/office/officeart/2018/5/layout/IconCircleLabelList"/>
    <dgm:cxn modelId="{05C8FA30-AF5D-4687-812C-1E8B2280FEEE}" type="presParOf" srcId="{4F74159B-5ED3-4FE7-8702-0622D61ECCC6}" destId="{EC173DFB-505C-4D0A-BF77-59AD537E5982}" srcOrd="3" destOrd="0" presId="urn:microsoft.com/office/officeart/2018/5/layout/IconCircleLabelList"/>
    <dgm:cxn modelId="{6E15C7D8-0867-41FC-8C1C-C23C6B0BDC58}" type="presParOf" srcId="{4F74159B-5ED3-4FE7-8702-0622D61ECCC6}" destId="{6CAA5E43-FAF8-4921-AB55-6792075854E8}" srcOrd="4" destOrd="0" presId="urn:microsoft.com/office/officeart/2018/5/layout/IconCircleLabelList"/>
    <dgm:cxn modelId="{6EC99DCA-BAF9-455D-95C1-899E8152C909}" type="presParOf" srcId="{6CAA5E43-FAF8-4921-AB55-6792075854E8}" destId="{0EFA7CE1-162A-4CB9-A97C-1ECB9EB207E2}" srcOrd="0" destOrd="0" presId="urn:microsoft.com/office/officeart/2018/5/layout/IconCircleLabelList"/>
    <dgm:cxn modelId="{7B9EADDF-A5BB-44A9-A0BC-62861756CFC4}" type="presParOf" srcId="{6CAA5E43-FAF8-4921-AB55-6792075854E8}" destId="{E4F93B2D-94F6-4D31-BEF4-57EC03E89EA6}" srcOrd="1" destOrd="0" presId="urn:microsoft.com/office/officeart/2018/5/layout/IconCircleLabelList"/>
    <dgm:cxn modelId="{27F6BEFA-7279-424C-8944-C1F61FAC6F47}" type="presParOf" srcId="{6CAA5E43-FAF8-4921-AB55-6792075854E8}" destId="{C1592A88-3CBF-4159-9B9E-2FB5853638F3}" srcOrd="2" destOrd="0" presId="urn:microsoft.com/office/officeart/2018/5/layout/IconCircleLabelList"/>
    <dgm:cxn modelId="{839DA545-0216-47D9-9059-863C826A7E68}" type="presParOf" srcId="{6CAA5E43-FAF8-4921-AB55-6792075854E8}" destId="{6A9C7B38-F10C-441C-915A-0EFAA063D2A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BC5678-F5FF-4E6A-BD4C-0386A2FFDA46}">
      <dsp:nvSpPr>
        <dsp:cNvPr id="0" name=""/>
        <dsp:cNvSpPr/>
      </dsp:nvSpPr>
      <dsp:spPr>
        <a:xfrm>
          <a:off x="0" y="671"/>
          <a:ext cx="469773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B2A852-1AC0-4A80-B206-4F2FC255559C}">
      <dsp:nvSpPr>
        <dsp:cNvPr id="0" name=""/>
        <dsp:cNvSpPr/>
      </dsp:nvSpPr>
      <dsp:spPr>
        <a:xfrm>
          <a:off x="475646" y="354458"/>
          <a:ext cx="864811" cy="8648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D7C0D1-694A-45AB-AD66-CC3D1245B0BC}">
      <dsp:nvSpPr>
        <dsp:cNvPr id="0" name=""/>
        <dsp:cNvSpPr/>
      </dsp:nvSpPr>
      <dsp:spPr>
        <a:xfrm>
          <a:off x="1816103" y="671"/>
          <a:ext cx="288162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Multi-cloud adoption rate: 92% of enterprises.</a:t>
          </a:r>
        </a:p>
      </dsp:txBody>
      <dsp:txXfrm>
        <a:off x="1816103" y="671"/>
        <a:ext cx="2881626" cy="1572384"/>
      </dsp:txXfrm>
    </dsp:sp>
    <dsp:sp modelId="{1192685E-38AE-42EC-8E25-323095A28504}">
      <dsp:nvSpPr>
        <dsp:cNvPr id="0" name=""/>
        <dsp:cNvSpPr/>
      </dsp:nvSpPr>
      <dsp:spPr>
        <a:xfrm>
          <a:off x="0" y="1966151"/>
          <a:ext cx="469773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8E98DE-B154-49FE-8151-67A2A196AEBA}">
      <dsp:nvSpPr>
        <dsp:cNvPr id="0" name=""/>
        <dsp:cNvSpPr/>
      </dsp:nvSpPr>
      <dsp:spPr>
        <a:xfrm>
          <a:off x="475646" y="2319938"/>
          <a:ext cx="864811" cy="8648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EB0F27-4FE9-4181-8881-46318BCCCE43}">
      <dsp:nvSpPr>
        <dsp:cNvPr id="0" name=""/>
        <dsp:cNvSpPr/>
      </dsp:nvSpPr>
      <dsp:spPr>
        <a:xfrm>
          <a:off x="1816103" y="1966151"/>
          <a:ext cx="288162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Risks: Data silos, inconsistent policies, evolving cyber threats.</a:t>
          </a:r>
        </a:p>
      </dsp:txBody>
      <dsp:txXfrm>
        <a:off x="1816103" y="1966151"/>
        <a:ext cx="2881626" cy="1572384"/>
      </dsp:txXfrm>
    </dsp:sp>
    <dsp:sp modelId="{E0287E1E-6F95-4A0A-A57E-E35F6053461C}">
      <dsp:nvSpPr>
        <dsp:cNvPr id="0" name=""/>
        <dsp:cNvSpPr/>
      </dsp:nvSpPr>
      <dsp:spPr>
        <a:xfrm>
          <a:off x="0" y="3931632"/>
          <a:ext cx="469773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1C6F50-47E6-42EF-B27B-67F8CB071FEE}">
      <dsp:nvSpPr>
        <dsp:cNvPr id="0" name=""/>
        <dsp:cNvSpPr/>
      </dsp:nvSpPr>
      <dsp:spPr>
        <a:xfrm>
          <a:off x="475646" y="4285418"/>
          <a:ext cx="864811" cy="8648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2FD1F-0E1D-457F-95BB-125984A4E2CF}">
      <dsp:nvSpPr>
        <dsp:cNvPr id="0" name=""/>
        <dsp:cNvSpPr/>
      </dsp:nvSpPr>
      <dsp:spPr>
        <a:xfrm>
          <a:off x="1816103" y="3931632"/>
          <a:ext cx="288162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AI's role: Strategic necessity for managing risks and enhancing efficiency.</a:t>
          </a:r>
        </a:p>
      </dsp:txBody>
      <dsp:txXfrm>
        <a:off x="1816103" y="3931632"/>
        <a:ext cx="2881626" cy="15723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B2F1D1-D5EF-42F6-B357-4F4662B6C9B9}">
      <dsp:nvSpPr>
        <dsp:cNvPr id="0" name=""/>
        <dsp:cNvSpPr/>
      </dsp:nvSpPr>
      <dsp:spPr>
        <a:xfrm>
          <a:off x="0" y="1878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C5FDE2-705C-4AFE-AA68-BF496D83198E}">
      <dsp:nvSpPr>
        <dsp:cNvPr id="0" name=""/>
        <dsp:cNvSpPr/>
      </dsp:nvSpPr>
      <dsp:spPr>
        <a:xfrm>
          <a:off x="287993" y="216088"/>
          <a:ext cx="523623" cy="5236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3FD61-71D8-4E61-AD7C-FBBF9E4563BC}">
      <dsp:nvSpPr>
        <dsp:cNvPr id="0" name=""/>
        <dsp:cNvSpPr/>
      </dsp:nvSpPr>
      <dsp:spPr>
        <a:xfrm>
          <a:off x="1099610" y="1878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Threat Detection: Real-time analysis of multi-cloud data.</a:t>
          </a:r>
        </a:p>
      </dsp:txBody>
      <dsp:txXfrm>
        <a:off x="1099610" y="1878"/>
        <a:ext cx="7129989" cy="952043"/>
      </dsp:txXfrm>
    </dsp:sp>
    <dsp:sp modelId="{5E8499EA-6899-4596-B71B-02B0BA9A8404}">
      <dsp:nvSpPr>
        <dsp:cNvPr id="0" name=""/>
        <dsp:cNvSpPr/>
      </dsp:nvSpPr>
      <dsp:spPr>
        <a:xfrm>
          <a:off x="0" y="1191932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000D18-4D85-440D-BAB1-787024916CA6}">
      <dsp:nvSpPr>
        <dsp:cNvPr id="0" name=""/>
        <dsp:cNvSpPr/>
      </dsp:nvSpPr>
      <dsp:spPr>
        <a:xfrm>
          <a:off x="287993" y="1406142"/>
          <a:ext cx="523623" cy="5236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31A8A-3E3D-4A46-9941-7A3A6ACEBD67}">
      <dsp:nvSpPr>
        <dsp:cNvPr id="0" name=""/>
        <dsp:cNvSpPr/>
      </dsp:nvSpPr>
      <dsp:spPr>
        <a:xfrm>
          <a:off x="1099610" y="1191932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Behavioral Analytics: Detect unusual patterns and misconfigurations.</a:t>
          </a:r>
        </a:p>
      </dsp:txBody>
      <dsp:txXfrm>
        <a:off x="1099610" y="1191932"/>
        <a:ext cx="7129989" cy="952043"/>
      </dsp:txXfrm>
    </dsp:sp>
    <dsp:sp modelId="{022FA787-2CE0-4867-A29B-DEBE72EB7CBA}">
      <dsp:nvSpPr>
        <dsp:cNvPr id="0" name=""/>
        <dsp:cNvSpPr/>
      </dsp:nvSpPr>
      <dsp:spPr>
        <a:xfrm>
          <a:off x="0" y="2381986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D3CA2E-C7D6-4509-A896-1DC6506D302B}">
      <dsp:nvSpPr>
        <dsp:cNvPr id="0" name=""/>
        <dsp:cNvSpPr/>
      </dsp:nvSpPr>
      <dsp:spPr>
        <a:xfrm>
          <a:off x="287993" y="2596196"/>
          <a:ext cx="523623" cy="5236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FBD97C-DB08-4716-B0CB-0F6A54DE48CB}">
      <dsp:nvSpPr>
        <dsp:cNvPr id="0" name=""/>
        <dsp:cNvSpPr/>
      </dsp:nvSpPr>
      <dsp:spPr>
        <a:xfrm>
          <a:off x="1099610" y="2381986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Incident Response: AI reduces MTTD and MTTR.</a:t>
          </a:r>
        </a:p>
      </dsp:txBody>
      <dsp:txXfrm>
        <a:off x="1099610" y="2381986"/>
        <a:ext cx="7129989" cy="952043"/>
      </dsp:txXfrm>
    </dsp:sp>
    <dsp:sp modelId="{6049C456-3E7D-473A-A496-6737111A3C4A}">
      <dsp:nvSpPr>
        <dsp:cNvPr id="0" name=""/>
        <dsp:cNvSpPr/>
      </dsp:nvSpPr>
      <dsp:spPr>
        <a:xfrm>
          <a:off x="0" y="3572041"/>
          <a:ext cx="8229600" cy="95204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87BCF1-E8B3-4903-813D-06D057958F9F}">
      <dsp:nvSpPr>
        <dsp:cNvPr id="0" name=""/>
        <dsp:cNvSpPr/>
      </dsp:nvSpPr>
      <dsp:spPr>
        <a:xfrm>
          <a:off x="287993" y="3786250"/>
          <a:ext cx="523623" cy="52362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B4249C-9EE1-4BC8-97C1-A1F86460F390}">
      <dsp:nvSpPr>
        <dsp:cNvPr id="0" name=""/>
        <dsp:cNvSpPr/>
      </dsp:nvSpPr>
      <dsp:spPr>
        <a:xfrm>
          <a:off x="1099610" y="3572041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Example: Azure Sentinel, AWS GuardDuty.</a:t>
          </a:r>
        </a:p>
      </dsp:txBody>
      <dsp:txXfrm>
        <a:off x="1099610" y="3572041"/>
        <a:ext cx="7129989" cy="9520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74966-2DE8-4FAA-A648-910C99B0398A}">
      <dsp:nvSpPr>
        <dsp:cNvPr id="0" name=""/>
        <dsp:cNvSpPr/>
      </dsp:nvSpPr>
      <dsp:spPr>
        <a:xfrm>
          <a:off x="3294664" y="1111"/>
          <a:ext cx="2097471" cy="209747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Unified Policy Enforcement: Consistent policies across environments.</a:t>
          </a:r>
        </a:p>
      </dsp:txBody>
      <dsp:txXfrm>
        <a:off x="3819032" y="1111"/>
        <a:ext cx="1048735" cy="1730414"/>
      </dsp:txXfrm>
    </dsp:sp>
    <dsp:sp modelId="{311F4597-F656-41FD-89A5-E37BEBD37D22}">
      <dsp:nvSpPr>
        <dsp:cNvPr id="0" name=""/>
        <dsp:cNvSpPr/>
      </dsp:nvSpPr>
      <dsp:spPr>
        <a:xfrm rot="5400000">
          <a:off x="4873716" y="1580164"/>
          <a:ext cx="2097471" cy="209747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Audit &amp; Visibility: Real-time audit trails and governance gap detection.</a:t>
          </a:r>
        </a:p>
      </dsp:txBody>
      <dsp:txXfrm rot="-5400000">
        <a:off x="5240774" y="2104532"/>
        <a:ext cx="1730414" cy="1048735"/>
      </dsp:txXfrm>
    </dsp:sp>
    <dsp:sp modelId="{9621DCF2-2FD6-43CC-A7A3-11DCB451B332}">
      <dsp:nvSpPr>
        <dsp:cNvPr id="0" name=""/>
        <dsp:cNvSpPr/>
      </dsp:nvSpPr>
      <dsp:spPr>
        <a:xfrm rot="10800000">
          <a:off x="3294664" y="3159216"/>
          <a:ext cx="2097471" cy="209747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Compliance Automation: Mapping regulations with AI frameworks.</a:t>
          </a:r>
        </a:p>
      </dsp:txBody>
      <dsp:txXfrm rot="10800000">
        <a:off x="3819032" y="3526273"/>
        <a:ext cx="1048735" cy="1730414"/>
      </dsp:txXfrm>
    </dsp:sp>
    <dsp:sp modelId="{D35B7E1F-418D-444F-997D-7F0924D6DE25}">
      <dsp:nvSpPr>
        <dsp:cNvPr id="0" name=""/>
        <dsp:cNvSpPr/>
      </dsp:nvSpPr>
      <dsp:spPr>
        <a:xfrm rot="16200000">
          <a:off x="1715611" y="1580164"/>
          <a:ext cx="2097471" cy="209747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Example: 35% faster compliance readiness across AWS and Azure.</a:t>
          </a:r>
        </a:p>
      </dsp:txBody>
      <dsp:txXfrm rot="5400000">
        <a:off x="1715612" y="2104532"/>
        <a:ext cx="1730414" cy="10487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980D1-03D6-4774-958F-7E6DAC25CF3D}">
      <dsp:nvSpPr>
        <dsp:cNvPr id="0" name=""/>
        <dsp:cNvSpPr/>
      </dsp:nvSpPr>
      <dsp:spPr>
        <a:xfrm>
          <a:off x="0" y="1405945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6C4CF0-ACC9-4DB0-A58B-D397DFE6C42D}">
      <dsp:nvSpPr>
        <dsp:cNvPr id="0" name=""/>
        <dsp:cNvSpPr/>
      </dsp:nvSpPr>
      <dsp:spPr>
        <a:xfrm>
          <a:off x="257174" y="1650262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Ethical AI Usage: Data transparency and explainable AI.</a:t>
          </a:r>
        </a:p>
      </dsp:txBody>
      <dsp:txXfrm>
        <a:off x="300222" y="1693310"/>
        <a:ext cx="2228479" cy="1383659"/>
      </dsp:txXfrm>
    </dsp:sp>
    <dsp:sp modelId="{638ABB3F-980C-47BD-8BF7-560E1D1B5A8D}">
      <dsp:nvSpPr>
        <dsp:cNvPr id="0" name=""/>
        <dsp:cNvSpPr/>
      </dsp:nvSpPr>
      <dsp:spPr>
        <a:xfrm>
          <a:off x="2828924" y="1405945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3933C5-D987-4E75-B0C1-63F6D86C1FE8}">
      <dsp:nvSpPr>
        <dsp:cNvPr id="0" name=""/>
        <dsp:cNvSpPr/>
      </dsp:nvSpPr>
      <dsp:spPr>
        <a:xfrm>
          <a:off x="3086099" y="1650262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Augmentation vs. Replacement: AI supports human judgment.</a:t>
          </a:r>
        </a:p>
      </dsp:txBody>
      <dsp:txXfrm>
        <a:off x="3129147" y="1693310"/>
        <a:ext cx="2228479" cy="1383659"/>
      </dsp:txXfrm>
    </dsp:sp>
    <dsp:sp modelId="{2BEF3274-3E91-436E-8FCA-ADC8E04A0B28}">
      <dsp:nvSpPr>
        <dsp:cNvPr id="0" name=""/>
        <dsp:cNvSpPr/>
      </dsp:nvSpPr>
      <dsp:spPr>
        <a:xfrm>
          <a:off x="5657850" y="1405945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81ED08-A235-4D1E-BDEA-C5CD69C101A8}">
      <dsp:nvSpPr>
        <dsp:cNvPr id="0" name=""/>
        <dsp:cNvSpPr/>
      </dsp:nvSpPr>
      <dsp:spPr>
        <a:xfrm>
          <a:off x="5915024" y="1650262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Resilience: Combining AI defenses with robust failover strategies.</a:t>
          </a:r>
        </a:p>
      </dsp:txBody>
      <dsp:txXfrm>
        <a:off x="5958072" y="1693310"/>
        <a:ext cx="2228479" cy="13836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34D67-111A-4BB0-8176-FFD38F17194D}">
      <dsp:nvSpPr>
        <dsp:cNvPr id="0" name=""/>
        <dsp:cNvSpPr/>
      </dsp:nvSpPr>
      <dsp:spPr>
        <a:xfrm>
          <a:off x="0" y="552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0CA172-76C6-4108-86A8-8F7D840318BE}">
      <dsp:nvSpPr>
        <dsp:cNvPr id="0" name=""/>
        <dsp:cNvSpPr/>
      </dsp:nvSpPr>
      <dsp:spPr>
        <a:xfrm>
          <a:off x="391077" y="291436"/>
          <a:ext cx="711049" cy="711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AE1E70-FA87-40FC-BACC-19622F1CCA7F}">
      <dsp:nvSpPr>
        <dsp:cNvPr id="0" name=""/>
        <dsp:cNvSpPr/>
      </dsp:nvSpPr>
      <dsp:spPr>
        <a:xfrm>
          <a:off x="1493203" y="552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Zero Trust Architecture: AI-driven continuous verification.</a:t>
          </a:r>
        </a:p>
      </dsp:txBody>
      <dsp:txXfrm>
        <a:off x="1493203" y="552"/>
        <a:ext cx="6736396" cy="1292816"/>
      </dsp:txXfrm>
    </dsp:sp>
    <dsp:sp modelId="{B2984980-6A87-4623-B643-64FA068E52F3}">
      <dsp:nvSpPr>
        <dsp:cNvPr id="0" name=""/>
        <dsp:cNvSpPr/>
      </dsp:nvSpPr>
      <dsp:spPr>
        <a:xfrm>
          <a:off x="0" y="161657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F3F9EB-1CCB-45E5-B29E-B186BE1234B3}">
      <dsp:nvSpPr>
        <dsp:cNvPr id="0" name=""/>
        <dsp:cNvSpPr/>
      </dsp:nvSpPr>
      <dsp:spPr>
        <a:xfrm>
          <a:off x="391077" y="1907456"/>
          <a:ext cx="711049" cy="711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42C1CF-9B72-439A-94AD-447D04D74DCF}">
      <dsp:nvSpPr>
        <dsp:cNvPr id="0" name=""/>
        <dsp:cNvSpPr/>
      </dsp:nvSpPr>
      <dsp:spPr>
        <a:xfrm>
          <a:off x="1493203" y="161657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Predictive Governance: Forecasting compliance risks with AI.</a:t>
          </a:r>
        </a:p>
      </dsp:txBody>
      <dsp:txXfrm>
        <a:off x="1493203" y="1616573"/>
        <a:ext cx="6736396" cy="1292816"/>
      </dsp:txXfrm>
    </dsp:sp>
    <dsp:sp modelId="{6A6614FB-3172-4432-8E77-1E383E503477}">
      <dsp:nvSpPr>
        <dsp:cNvPr id="0" name=""/>
        <dsp:cNvSpPr/>
      </dsp:nvSpPr>
      <dsp:spPr>
        <a:xfrm>
          <a:off x="0" y="323259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3694C7-255E-4868-B1E1-C838DF77B4C9}">
      <dsp:nvSpPr>
        <dsp:cNvPr id="0" name=""/>
        <dsp:cNvSpPr/>
      </dsp:nvSpPr>
      <dsp:spPr>
        <a:xfrm>
          <a:off x="391077" y="3523477"/>
          <a:ext cx="711049" cy="7110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AA615-6300-4E14-8DB7-04CC3F070ACC}">
      <dsp:nvSpPr>
        <dsp:cNvPr id="0" name=""/>
        <dsp:cNvSpPr/>
      </dsp:nvSpPr>
      <dsp:spPr>
        <a:xfrm>
          <a:off x="1493203" y="323259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Cloud-Agnostic Security: AI frameworks across AWS, Azure, and GCP.</a:t>
          </a:r>
        </a:p>
      </dsp:txBody>
      <dsp:txXfrm>
        <a:off x="1493203" y="3232593"/>
        <a:ext cx="6736396" cy="12928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B198DE-EC48-4119-93C2-F1671E05F0C0}">
      <dsp:nvSpPr>
        <dsp:cNvPr id="0" name=""/>
        <dsp:cNvSpPr/>
      </dsp:nvSpPr>
      <dsp:spPr>
        <a:xfrm>
          <a:off x="535049" y="935481"/>
          <a:ext cx="1475437" cy="147543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E37A61-EFFA-4507-8F6A-5C50F6CF0B12}">
      <dsp:nvSpPr>
        <dsp:cNvPr id="0" name=""/>
        <dsp:cNvSpPr/>
      </dsp:nvSpPr>
      <dsp:spPr>
        <a:xfrm>
          <a:off x="849487" y="1249919"/>
          <a:ext cx="846562" cy="846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62B0C6-9B2A-4D62-85A0-18868840C8C2}">
      <dsp:nvSpPr>
        <dsp:cNvPr id="0" name=""/>
        <dsp:cNvSpPr/>
      </dsp:nvSpPr>
      <dsp:spPr>
        <a:xfrm>
          <a:off x="63393" y="2870481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>
              <a:solidFill>
                <a:schemeClr val="bg1"/>
              </a:solidFill>
            </a:rPr>
            <a:t>Adopt AI with ethical intent.</a:t>
          </a:r>
        </a:p>
      </dsp:txBody>
      <dsp:txXfrm>
        <a:off x="63393" y="2870481"/>
        <a:ext cx="2418750" cy="720000"/>
      </dsp:txXfrm>
    </dsp:sp>
    <dsp:sp modelId="{12611E7D-E070-4130-8753-9970A555BAF7}">
      <dsp:nvSpPr>
        <dsp:cNvPr id="0" name=""/>
        <dsp:cNvSpPr/>
      </dsp:nvSpPr>
      <dsp:spPr>
        <a:xfrm>
          <a:off x="3377081" y="935481"/>
          <a:ext cx="1475437" cy="147543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DD5454-9572-43F8-9F10-CA63BC3FC869}">
      <dsp:nvSpPr>
        <dsp:cNvPr id="0" name=""/>
        <dsp:cNvSpPr/>
      </dsp:nvSpPr>
      <dsp:spPr>
        <a:xfrm>
          <a:off x="3691518" y="1249919"/>
          <a:ext cx="846562" cy="846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DEFD80-BE16-4E90-B686-69611C32C356}">
      <dsp:nvSpPr>
        <dsp:cNvPr id="0" name=""/>
        <dsp:cNvSpPr/>
      </dsp:nvSpPr>
      <dsp:spPr>
        <a:xfrm>
          <a:off x="2905425" y="2870481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>
              <a:solidFill>
                <a:schemeClr val="bg1"/>
              </a:solidFill>
            </a:rPr>
            <a:t>Build secure, trustworthy multi-cloud systems.</a:t>
          </a:r>
        </a:p>
      </dsp:txBody>
      <dsp:txXfrm>
        <a:off x="2905425" y="2870481"/>
        <a:ext cx="2418750" cy="720000"/>
      </dsp:txXfrm>
    </dsp:sp>
    <dsp:sp modelId="{0EFA7CE1-162A-4CB9-A97C-1ECB9EB207E2}">
      <dsp:nvSpPr>
        <dsp:cNvPr id="0" name=""/>
        <dsp:cNvSpPr/>
      </dsp:nvSpPr>
      <dsp:spPr>
        <a:xfrm>
          <a:off x="6219112" y="935481"/>
          <a:ext cx="1475437" cy="147543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93B2D-94F6-4D31-BEF4-57EC03E89EA6}">
      <dsp:nvSpPr>
        <dsp:cNvPr id="0" name=""/>
        <dsp:cNvSpPr/>
      </dsp:nvSpPr>
      <dsp:spPr>
        <a:xfrm>
          <a:off x="6533550" y="1249919"/>
          <a:ext cx="846562" cy="846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9C7B38-F10C-441C-915A-0EFAA063D2A5}">
      <dsp:nvSpPr>
        <dsp:cNvPr id="0" name=""/>
        <dsp:cNvSpPr/>
      </dsp:nvSpPr>
      <dsp:spPr>
        <a:xfrm>
          <a:off x="5747456" y="2870481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>
              <a:solidFill>
                <a:schemeClr val="bg1"/>
              </a:solidFill>
            </a:rPr>
            <a:t>Lead the way in AI-driven governance and security.</a:t>
          </a:r>
        </a:p>
      </dsp:txBody>
      <dsp:txXfrm>
        <a:off x="5747456" y="2870481"/>
        <a:ext cx="2418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212" y="2024816"/>
            <a:ext cx="3985902" cy="99417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1" dirty="0"/>
              <a:t>AI-Powered Multi-Cloud Security and Governance</a:t>
            </a:r>
            <a:br>
              <a:rPr lang="en-US" sz="3200" dirty="0"/>
            </a:br>
            <a:r>
              <a:rPr lang="en-US" sz="2000" i="1" dirty="0"/>
              <a:t>“Redefining Trust and Resilience in a Hybrid World”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5895" y="5314352"/>
            <a:ext cx="4724399" cy="90947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600" b="1" dirty="0"/>
              <a:t>Keynote Speaker &amp; Presenter: </a:t>
            </a:r>
            <a:r>
              <a:rPr lang="en-US" sz="1600" b="1" dirty="0" err="1"/>
              <a:t>Hrushikesh</a:t>
            </a:r>
            <a:r>
              <a:rPr lang="en-US" sz="1600" b="1" dirty="0"/>
              <a:t> Deshmukh</a:t>
            </a:r>
          </a:p>
          <a:p>
            <a:pPr marL="0" indent="0">
              <a:buNone/>
            </a:pPr>
            <a:r>
              <a:rPr lang="en-US" sz="1600" b="1" dirty="0"/>
              <a:t>ICMR-2024 Conference</a:t>
            </a:r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19600" y="0"/>
            <a:ext cx="4724400" cy="4919011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60561" y="1505"/>
            <a:ext cx="4583439" cy="4762908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2" name="Graphic 71" descr="Lecturer">
            <a:extLst>
              <a:ext uri="{FF2B5EF4-FFF2-40B4-BE49-F238E27FC236}">
                <a16:creationId xmlns:a16="http://schemas.microsoft.com/office/drawing/2014/main" id="{CE5F7AFC-81D4-135D-427D-7F401EF11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62767" y="485518"/>
            <a:ext cx="3197870" cy="319787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57189"/>
            <a:ext cx="2530602" cy="5567891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chemeClr val="bg1"/>
                </a:solidFill>
              </a:rPr>
              <a:t>The Multi-Cloud Era: Opportunities and Risks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78CBCC6-F879-B13D-6590-6E9F7FF19B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183394"/>
              </p:ext>
            </p:extLst>
          </p:nvPr>
        </p:nvGraphicFramePr>
        <p:xfrm>
          <a:off x="3819906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75000"/>
              <a:lumOff val="25000"/>
            </a:schemeClr>
          </a:solidFill>
        </p:spPr>
        <p:txBody>
          <a:bodyPr>
            <a:normAutofit fontScale="90000"/>
          </a:bodyPr>
          <a:lstStyle/>
          <a:p>
            <a:r>
              <a:rPr dirty="0">
                <a:solidFill>
                  <a:schemeClr val="bg1"/>
                </a:solidFill>
              </a:rPr>
              <a:t>AI as a Game-Changer for Multi-Cloud Security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C9FA19-DA09-2467-4B1F-D4C7350183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3109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402D4F-831E-4201-7B8D-4F5B50C34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0388" y="136874"/>
            <a:ext cx="6998815" cy="658425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55FF2BF-82EF-7D1C-205B-6DB66A67EE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864" y="2103005"/>
            <a:ext cx="4023709" cy="265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733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olidFill>
                  <a:schemeClr val="bg1"/>
                </a:solidFill>
              </a:rPr>
              <a:t>AI-Powered Governance Solutions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D03A750-3D99-18CD-ED00-49DB8CAE2F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652425"/>
              </p:ext>
            </p:extLst>
          </p:nvPr>
        </p:nvGraphicFramePr>
        <p:xfrm>
          <a:off x="103241" y="1285569"/>
          <a:ext cx="86868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>
                <a:solidFill>
                  <a:schemeClr val="bg1"/>
                </a:solidFill>
              </a:rPr>
              <a:t>Trust and Resilience in AI-Driven Multi-Cloud Security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1EFA237-D24F-EE03-6D06-BA5A659BC7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88090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>
                <a:solidFill>
                  <a:schemeClr val="bg1"/>
                </a:solidFill>
              </a:rPr>
              <a:t>The Future of AI-Powered Multi-Cloud Security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834659E-2ABC-D6AF-E95B-BB9648EBBE6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>
                <a:solidFill>
                  <a:schemeClr val="bg1"/>
                </a:solidFill>
              </a:rPr>
              <a:t>Call to Action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316E127-654F-362C-22C4-F44FAC76D1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7174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1967266"/>
            <a:ext cx="1971675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pic>
        <p:nvPicPr>
          <p:cNvPr id="14" name="Graphic 13" descr="Handshake">
            <a:extLst>
              <a:ext uri="{FF2B5EF4-FFF2-40B4-BE49-F238E27FC236}">
                <a16:creationId xmlns:a16="http://schemas.microsoft.com/office/drawing/2014/main" id="{FD3763A9-DF4E-7568-FC1C-F8102142D1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82987" y="885073"/>
            <a:ext cx="5085525" cy="50855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252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AI-Powered Multi-Cloud Security and Governance “Redefining Trust and Resilience in a Hybrid World”</vt:lpstr>
      <vt:lpstr>The Multi-Cloud Era: Opportunities and Risks</vt:lpstr>
      <vt:lpstr>AI as a Game-Changer for Multi-Cloud Security</vt:lpstr>
      <vt:lpstr>PowerPoint Presentation</vt:lpstr>
      <vt:lpstr>AI-Powered Governance Solutions</vt:lpstr>
      <vt:lpstr>Trust and Resilience in AI-Driven Multi-Cloud Security</vt:lpstr>
      <vt:lpstr>The Future of AI-Powered Multi-Cloud Security</vt:lpstr>
      <vt:lpstr>Call to Action</vt:lpstr>
      <vt:lpstr>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AI-Powered Multi-Cloud Security and Governance</dc:title>
  <dc:subject/>
  <dc:creator/>
  <cp:keywords/>
  <dc:description>generated using python-pptx</dc:description>
  <cp:lastModifiedBy>Gitanjali Deshmukh</cp:lastModifiedBy>
  <cp:revision>4</cp:revision>
  <dcterms:created xsi:type="dcterms:W3CDTF">2013-01-27T09:14:16Z</dcterms:created>
  <dcterms:modified xsi:type="dcterms:W3CDTF">2024-12-14T02:32:19Z</dcterms:modified>
  <cp:category/>
</cp:coreProperties>
</file>